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5" r:id="rId1"/>
  </p:sldMasterIdLst>
  <p:notesMasterIdLst>
    <p:notesMasterId r:id="rId112"/>
  </p:notesMasterIdLst>
  <p:handoutMasterIdLst>
    <p:handoutMasterId r:id="rId113"/>
  </p:handoutMasterIdLst>
  <p:sldIdLst>
    <p:sldId id="620" r:id="rId2"/>
    <p:sldId id="810" r:id="rId3"/>
    <p:sldId id="814" r:id="rId4"/>
    <p:sldId id="815" r:id="rId5"/>
    <p:sldId id="816" r:id="rId6"/>
    <p:sldId id="817" r:id="rId7"/>
    <p:sldId id="818" r:id="rId8"/>
    <p:sldId id="819" r:id="rId9"/>
    <p:sldId id="820" r:id="rId10"/>
    <p:sldId id="831" r:id="rId11"/>
    <p:sldId id="642" r:id="rId12"/>
    <p:sldId id="699" r:id="rId13"/>
    <p:sldId id="830" r:id="rId14"/>
    <p:sldId id="700" r:id="rId15"/>
    <p:sldId id="702" r:id="rId16"/>
    <p:sldId id="701" r:id="rId17"/>
    <p:sldId id="703" r:id="rId18"/>
    <p:sldId id="774" r:id="rId19"/>
    <p:sldId id="708" r:id="rId20"/>
    <p:sldId id="709" r:id="rId21"/>
    <p:sldId id="711" r:id="rId22"/>
    <p:sldId id="710" r:id="rId23"/>
    <p:sldId id="705" r:id="rId24"/>
    <p:sldId id="717" r:id="rId25"/>
    <p:sldId id="718" r:id="rId26"/>
    <p:sldId id="726" r:id="rId27"/>
    <p:sldId id="727" r:id="rId28"/>
    <p:sldId id="731" r:id="rId29"/>
    <p:sldId id="730" r:id="rId30"/>
    <p:sldId id="732" r:id="rId31"/>
    <p:sldId id="733" r:id="rId32"/>
    <p:sldId id="728" r:id="rId33"/>
    <p:sldId id="712" r:id="rId34"/>
    <p:sldId id="777" r:id="rId35"/>
    <p:sldId id="797" r:id="rId36"/>
    <p:sldId id="729" r:id="rId37"/>
    <p:sldId id="722" r:id="rId38"/>
    <p:sldId id="723" r:id="rId39"/>
    <p:sldId id="743" r:id="rId40"/>
    <p:sldId id="734" r:id="rId41"/>
    <p:sldId id="735" r:id="rId42"/>
    <p:sldId id="736" r:id="rId43"/>
    <p:sldId id="737" r:id="rId44"/>
    <p:sldId id="811" r:id="rId45"/>
    <p:sldId id="813" r:id="rId46"/>
    <p:sldId id="812" r:id="rId47"/>
    <p:sldId id="744" r:id="rId48"/>
    <p:sldId id="745" r:id="rId49"/>
    <p:sldId id="747" r:id="rId50"/>
    <p:sldId id="746" r:id="rId51"/>
    <p:sldId id="749" r:id="rId52"/>
    <p:sldId id="784" r:id="rId53"/>
    <p:sldId id="724" r:id="rId54"/>
    <p:sldId id="779" r:id="rId55"/>
    <p:sldId id="781" r:id="rId56"/>
    <p:sldId id="780" r:id="rId57"/>
    <p:sldId id="795" r:id="rId58"/>
    <p:sldId id="796" r:id="rId59"/>
    <p:sldId id="750" r:id="rId60"/>
    <p:sldId id="751" r:id="rId61"/>
    <p:sldId id="832" r:id="rId62"/>
    <p:sldId id="786" r:id="rId63"/>
    <p:sldId id="748" r:id="rId64"/>
    <p:sldId id="752" r:id="rId65"/>
    <p:sldId id="834" r:id="rId66"/>
    <p:sldId id="839" r:id="rId67"/>
    <p:sldId id="753" r:id="rId68"/>
    <p:sldId id="836" r:id="rId69"/>
    <p:sldId id="754" r:id="rId70"/>
    <p:sldId id="785" r:id="rId71"/>
    <p:sldId id="799" r:id="rId72"/>
    <p:sldId id="835" r:id="rId73"/>
    <p:sldId id="790" r:id="rId74"/>
    <p:sldId id="791" r:id="rId75"/>
    <p:sldId id="792" r:id="rId76"/>
    <p:sldId id="793" r:id="rId77"/>
    <p:sldId id="794" r:id="rId78"/>
    <p:sldId id="798" r:id="rId79"/>
    <p:sldId id="800" r:id="rId80"/>
    <p:sldId id="801" r:id="rId81"/>
    <p:sldId id="802" r:id="rId82"/>
    <p:sldId id="756" r:id="rId83"/>
    <p:sldId id="833" r:id="rId84"/>
    <p:sldId id="840" r:id="rId85"/>
    <p:sldId id="842" r:id="rId86"/>
    <p:sldId id="847" r:id="rId87"/>
    <p:sldId id="846" r:id="rId88"/>
    <p:sldId id="845" r:id="rId89"/>
    <p:sldId id="848" r:id="rId90"/>
    <p:sldId id="759" r:id="rId91"/>
    <p:sldId id="771" r:id="rId92"/>
    <p:sldId id="760" r:id="rId93"/>
    <p:sldId id="803" r:id="rId94"/>
    <p:sldId id="804" r:id="rId95"/>
    <p:sldId id="849" r:id="rId96"/>
    <p:sldId id="822" r:id="rId97"/>
    <p:sldId id="823" r:id="rId98"/>
    <p:sldId id="805" r:id="rId99"/>
    <p:sldId id="764" r:id="rId100"/>
    <p:sldId id="765" r:id="rId101"/>
    <p:sldId id="766" r:id="rId102"/>
    <p:sldId id="806" r:id="rId103"/>
    <p:sldId id="825" r:id="rId104"/>
    <p:sldId id="827" r:id="rId105"/>
    <p:sldId id="828" r:id="rId106"/>
    <p:sldId id="826" r:id="rId107"/>
    <p:sldId id="772" r:id="rId108"/>
    <p:sldId id="829" r:id="rId109"/>
    <p:sldId id="850" r:id="rId110"/>
    <p:sldId id="741" r:id="rId111"/>
  </p:sldIdLst>
  <p:sldSz cx="12192000" cy="6858000"/>
  <p:notesSz cx="6858000" cy="9144000"/>
  <p:defaultTextStyle>
    <a:defPPr>
      <a:defRPr lang="ru-RU"/>
    </a:defPPr>
    <a:lvl1pPr marL="0" indent="0" algn="l" defTabSz="914400" rtl="0" eaLnBrk="1" latinLnBrk="0" hangingPunct="1">
      <a:lnSpc>
        <a:spcPct val="100000"/>
      </a:lnSpc>
      <a:spcBef>
        <a:spcPts val="600"/>
      </a:spcBef>
      <a:buFont typeface="Arial" panose="020B0604020202020204" pitchFamily="34" charset="0"/>
      <a:buNone/>
      <a:defRPr lang="x-none" sz="1200" b="0" kern="1200" dirty="0">
        <a:solidFill>
          <a:schemeClr val="tx1"/>
        </a:solidFill>
        <a:latin typeface="+mn-lt"/>
        <a:ea typeface="+mn-ea"/>
        <a:cs typeface="+mn-cs"/>
      </a:defRPr>
    </a:lvl1pPr>
    <a:lvl2pPr marL="0" indent="0" algn="l" defTabSz="914400" rtl="0" eaLnBrk="1" latinLnBrk="0" hangingPunct="1">
      <a:lnSpc>
        <a:spcPct val="90000"/>
      </a:lnSpc>
      <a:spcBef>
        <a:spcPts val="600"/>
      </a:spcBef>
      <a:buFont typeface="Arial" panose="020B0604020202020204" pitchFamily="34" charset="0"/>
      <a:buNone/>
      <a:defRPr lang="x-none" sz="1200" b="1" kern="1200" dirty="0">
        <a:solidFill>
          <a:schemeClr val="tx1"/>
        </a:solidFill>
        <a:latin typeface="+mn-lt"/>
        <a:ea typeface="+mn-ea"/>
        <a:cs typeface="+mn-cs"/>
      </a:defRPr>
    </a:lvl2pPr>
    <a:lvl3pPr marL="171450" indent="-171450" algn="l" defTabSz="914400" rtl="0" eaLnBrk="1" latinLnBrk="0" hangingPunct="1">
      <a:lnSpc>
        <a:spcPct val="90000"/>
      </a:lnSpc>
      <a:spcBef>
        <a:spcPts val="600"/>
      </a:spcBef>
      <a:buFont typeface="Wingdings" panose="05000000000000000000" pitchFamily="2" charset="2"/>
      <a:buChar char="§"/>
      <a:defRPr sz="1200" b="0" kern="1200">
        <a:solidFill>
          <a:schemeClr val="tx1"/>
        </a:solidFill>
        <a:latin typeface="+mn-lt"/>
        <a:ea typeface="+mn-ea"/>
        <a:cs typeface="+mn-cs"/>
      </a:defRPr>
    </a:lvl3pPr>
    <a:lvl4pPr marL="0" indent="0" algn="l" defTabSz="176400" rtl="0" eaLnBrk="1" latinLnBrk="0" hangingPunct="1">
      <a:lnSpc>
        <a:spcPct val="90000"/>
      </a:lnSpc>
      <a:spcBef>
        <a:spcPts val="600"/>
      </a:spcBef>
      <a:buFont typeface="Wingdings" pitchFamily="2" charset="2"/>
      <a:buNone/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0" indent="0" algn="l" defTabSz="914400" rtl="0" eaLnBrk="1" latinLnBrk="0" hangingPunct="1">
      <a:lnSpc>
        <a:spcPct val="90000"/>
      </a:lnSpc>
      <a:spcBef>
        <a:spcPts val="600"/>
      </a:spcBef>
      <a:buFont typeface="Arial" panose="020B0604020202020204" pitchFamily="34" charset="0"/>
      <a:buNone/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376000" indent="-228600" algn="l" defTabSz="914400" rtl="0" eaLnBrk="1" latinLnBrk="0" hangingPunct="1">
      <a:lnSpc>
        <a:spcPct val="90000"/>
      </a:lnSpc>
      <a:spcBef>
        <a:spcPts val="500"/>
      </a:spcBef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971800" indent="-228600" algn="l" defTabSz="914400" rtl="0" eaLnBrk="1" latinLnBrk="0" hangingPunct="1">
      <a:lnSpc>
        <a:spcPct val="90000"/>
      </a:lnSpc>
      <a:spcBef>
        <a:spcPts val="500"/>
      </a:spcBef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429000" indent="-228600" algn="l" defTabSz="914400" rtl="0" eaLnBrk="1" latinLnBrk="0" hangingPunct="1">
      <a:lnSpc>
        <a:spcPct val="90000"/>
      </a:lnSpc>
      <a:spcBef>
        <a:spcPts val="500"/>
      </a:spcBef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886200" indent="-228600" algn="l" defTabSz="914400" rtl="0" eaLnBrk="1" latinLnBrk="0" hangingPunct="1">
      <a:lnSpc>
        <a:spcPct val="90000"/>
      </a:lnSpc>
      <a:spcBef>
        <a:spcPts val="500"/>
      </a:spcBef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ladimir B." initials="VB" lastIdx="5" clrIdx="0">
    <p:extLst>
      <p:ext uri="{19B8F6BF-5375-455C-9EA6-DF929625EA0E}">
        <p15:presenceInfo xmlns:p15="http://schemas.microsoft.com/office/powerpoint/2012/main" userId="Vladimir B." providerId="None"/>
      </p:ext>
    </p:extLst>
  </p:cmAuthor>
  <p:cmAuthor id="2" name="Microsoft Office User" initials="MOU" lastIdx="1" clrIdx="1">
    <p:extLst>
      <p:ext uri="{19B8F6BF-5375-455C-9EA6-DF929625EA0E}">
        <p15:presenceInfo xmlns:p15="http://schemas.microsoft.com/office/powerpoint/2012/main" userId="Microsoft Office 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F4F0"/>
    <a:srgbClr val="E6F3F0"/>
    <a:srgbClr val="2B2D33"/>
    <a:srgbClr val="29476B"/>
    <a:srgbClr val="1C1C1C"/>
    <a:srgbClr val="4A4E58"/>
    <a:srgbClr val="283A3D"/>
    <a:srgbClr val="BFBFBF"/>
    <a:srgbClr val="5E6DB8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817EA92-75D0-4044-A80A-286907CE0DDB}">
  <a:tblStyle styleId="{0817EA92-75D0-4044-A80A-286907CE0DDB}" styleName="Чередующиеся ячейки">
    <a:wholeTbl>
      <a:tcTxStyle>
        <a:fontRef idx="minor">
          <a:prstClr val="black"/>
        </a:fontRef>
        <a:schemeClr val="dk1"/>
      </a:tcTxStyle>
      <a:tcStyle>
        <a:tcBdr>
          <a:left>
            <a:ln w="0" cmpd="sng">
              <a:solidFill>
                <a:srgbClr val="D9D9D9"/>
              </a:solidFill>
            </a:ln>
          </a:left>
          <a:right>
            <a:ln w="0" cmpd="sng">
              <a:solidFill>
                <a:srgbClr val="D9D9D9"/>
              </a:solidFill>
            </a:ln>
          </a:right>
          <a:top>
            <a:ln w="14286" cmpd="sng">
              <a:solidFill>
                <a:srgbClr val="D9D9D9"/>
              </a:solidFill>
            </a:ln>
          </a:top>
          <a:bottom>
            <a:ln w="14286" cmpd="sng">
              <a:solidFill>
                <a:srgbClr val="D9D9D9"/>
              </a:solidFill>
            </a:ln>
          </a:bottom>
          <a:insideH>
            <a:ln w="7143" cmpd="sng">
              <a:solidFill>
                <a:srgbClr val="D9D9D9"/>
              </a:solidFill>
            </a:ln>
          </a:insideH>
          <a:insideV>
            <a:ln w="0" cmpd="sng">
              <a:solidFill>
                <a:srgbClr val="D9D9D9"/>
              </a:solidFill>
            </a:ln>
          </a:insideV>
        </a:tcBdr>
      </a:tcStyle>
    </a:wholeTbl>
    <a:band1H>
      <a:tcStyle>
        <a:tcBdr/>
        <a:fill>
          <a:solidFill>
            <a:srgbClr val="F2F2F2"/>
          </a:solidFill>
        </a:fill>
      </a:tcStyle>
    </a:band1H>
    <a:band2H>
      <a:tcStyle>
        <a:tcBdr/>
        <a:fill>
          <a:solidFill>
            <a:srgbClr val="FFFFFF"/>
          </a:solidFill>
        </a:fill>
      </a:tcStyle>
    </a:band2H>
    <a:band1V>
      <a:tcStyle>
        <a:tcBdr/>
        <a:fill>
          <a:solidFill>
            <a:srgbClr val="FFFFFF"/>
          </a:solidFill>
        </a:fill>
      </a:tcStyle>
    </a:band1V>
    <a:band2V>
      <a:tcStyle>
        <a:tcBdr/>
        <a:fill>
          <a:solidFill>
            <a:srgbClr val="F2F2F2"/>
          </a:solidFill>
        </a:fill>
      </a:tcStyle>
    </a:band2V>
    <a:lastCol>
      <a:tcTxStyle b="on">
        <a:fontRef idx="minor">
          <a:prstClr val="black"/>
        </a:fontRef>
        <a:srgbClr val="000000"/>
      </a:tcTxStyle>
      <a:tcStyle>
        <a:tcBdr>
          <a:left>
            <a:ln w="21429" cmpd="sng">
              <a:solidFill>
                <a:srgbClr val="FEE600"/>
              </a:solidFill>
            </a:ln>
          </a:left>
        </a:tcBdr>
      </a:tcStyle>
    </a:lastCol>
    <a:firstCol>
      <a:tcStyle>
        <a:tcBdr/>
        <a:fill>
          <a:solidFill>
            <a:srgbClr val="FFFFFF"/>
          </a:solidFill>
        </a:fill>
      </a:tcStyle>
    </a:firstCol>
    <a:lastRow>
      <a:tcTxStyle b="on">
        <a:fontRef idx="minor">
          <a:prstClr val="black"/>
        </a:fontRef>
        <a:srgbClr val="000000"/>
      </a:tcTxStyle>
      <a:tcStyle>
        <a:tcBdr>
          <a:top>
            <a:ln w="21429" cmpd="sng">
              <a:solidFill>
                <a:srgbClr val="FEE600"/>
              </a:solidFill>
            </a:ln>
          </a:top>
        </a:tcBdr>
      </a:tcStyle>
    </a:lastRow>
    <a:firstRow>
      <a:tcTxStyle b="on">
        <a:fontRef idx="minor">
          <a:prstClr val="black"/>
        </a:fontRef>
      </a:tcTxStyle>
      <a:tcStyle>
        <a:tcBdr>
          <a:top>
            <a:ln w="14286" cmpd="sng">
              <a:solidFill>
                <a:srgbClr val="D9D9D9"/>
              </a:solidFill>
            </a:ln>
          </a:top>
        </a:tcBdr>
        <a:fill>
          <a:solidFill>
            <a:srgbClr val="FFFFFF"/>
          </a:solidFill>
        </a:fill>
      </a:tcStyle>
    </a:firstRow>
  </a:tblStyle>
  <a:tblStyle styleId="{0817EA92-75D0-4044-A80A-286907CE0DDD}" styleName="Полная заливка">
    <a:wholeTbl>
      <a:tcStyle>
        <a:tcBdr>
          <a:left>
            <a:ln w="0" cmpd="sng">
              <a:solidFill>
                <a:schemeClr val="bg1"/>
              </a:solidFill>
            </a:ln>
          </a:left>
          <a:right>
            <a:ln w="0" cmpd="sng">
              <a:solidFill>
                <a:srgbClr val="D9D9D9"/>
              </a:solidFill>
            </a:ln>
          </a:right>
          <a:top>
            <a:ln w="14286" cmpd="sng">
              <a:solidFill>
                <a:srgbClr val="D9D9D9"/>
              </a:solidFill>
            </a:ln>
          </a:top>
          <a:bottom>
            <a:ln w="14286" cmpd="sng">
              <a:solidFill>
                <a:srgbClr val="D9D9D9"/>
              </a:solidFill>
            </a:ln>
          </a:bottom>
          <a:insideH>
            <a:ln w="7143" cmpd="sng">
              <a:solidFill>
                <a:srgbClr val="D9D9D9"/>
              </a:solidFill>
            </a:ln>
          </a:insideH>
          <a:insideV>
            <a:ln w="114288" cmpd="sng">
              <a:solidFill>
                <a:srgbClr val="FFFFFF"/>
              </a:solidFill>
            </a:ln>
          </a:insideV>
        </a:tcBdr>
        <a:fill>
          <a:solidFill>
            <a:srgbClr val="F2F2F2"/>
          </a:solidFill>
        </a:fill>
      </a:tcStyle>
    </a:wholeTbl>
    <a:band1H>
      <a:tcStyle>
        <a:tcBdr/>
      </a:tcStyle>
    </a:band1H>
    <a:band2H>
      <a:tcStyle>
        <a:tcBdr/>
      </a:tcStyle>
    </a:band2H>
    <a:band1V>
      <a:tcStyle>
        <a:tcBdr/>
      </a:tcStyle>
    </a:band1V>
    <a:band2V>
      <a:tcStyle>
        <a:tcBdr/>
      </a:tcStyle>
    </a:band2V>
    <a:firstCol>
      <a:tcStyle>
        <a:tcBdr/>
        <a:fill>
          <a:solidFill>
            <a:srgbClr val="FFFFFF"/>
          </a:solidFill>
        </a:fill>
      </a:tcStyle>
    </a:firstCol>
    <a:lastRow>
      <a:tcStyle>
        <a:tcBdr>
          <a:top>
            <a:ln w="7143" cmpd="sng">
              <a:solidFill>
                <a:srgbClr val="D9D9D9"/>
              </a:solidFill>
            </a:ln>
          </a:top>
        </a:tcBdr>
      </a:tcStyle>
    </a:lastRow>
    <a:firstRow>
      <a:tcTxStyle b="on">
        <a:fontRef idx="minor">
          <a:prstClr val="black"/>
        </a:fontRef>
        <a:srgbClr val="000000"/>
      </a:tcTxStyle>
      <a:tcStyle>
        <a:tcBdr>
          <a:top>
            <a:ln w="14286" cmpd="sng">
              <a:solidFill>
                <a:srgbClr val="D9D9D9"/>
              </a:solidFill>
            </a:ln>
          </a:top>
          <a:bottom>
            <a:ln w="21429" cmpd="sng">
              <a:solidFill>
                <a:srgbClr val="FEE600"/>
              </a:solidFill>
            </a:ln>
          </a:bottom>
        </a:tcBdr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34" autoAdjust="0"/>
    <p:restoredTop sz="95872" autoAdjust="0"/>
  </p:normalViewPr>
  <p:slideViewPr>
    <p:cSldViewPr snapToGrid="0" snapToObjects="1">
      <p:cViewPr varScale="1">
        <p:scale>
          <a:sx n="125" d="100"/>
          <a:sy n="125" d="100"/>
        </p:scale>
        <p:origin x="640" y="18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notesViewPr>
    <p:cSldViewPr snapToGrid="0" snapToObjects="1">
      <p:cViewPr varScale="1">
        <p:scale>
          <a:sx n="157" d="100"/>
          <a:sy n="157" d="100"/>
        </p:scale>
        <p:origin x="5640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theme" Target="theme/theme1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handoutMaster" Target="handoutMasters/handoutMaster1.xml"/><Relationship Id="rId118" Type="http://schemas.openxmlformats.org/officeDocument/2006/relationships/tableStyles" Target="tableStyle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commentAuthors" Target="commentAuthor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D75A828-3C73-6844-8200-209B014DDBA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x-none">
              <a:latin typeface="Arial" panose="020B0604020202020204" pitchFamily="34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9D3305-F6E1-864B-B84C-A1773D1BB29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EB9CBF-9C5A-AB4D-B058-11B5BAD0EB61}" type="datetimeFigureOut">
              <a:rPr lang="x-none" smtClean="0">
                <a:latin typeface="Arial" panose="020B0604020202020204" pitchFamily="34" charset="0"/>
              </a:rPr>
              <a:pPr/>
              <a:t>25.10.2022</a:t>
            </a:fld>
            <a:endParaRPr lang="x-none">
              <a:latin typeface="Arial" panose="020B06040202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DFA44F-514B-B944-A0C1-41B5AA7A765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x-none">
              <a:latin typeface="Arial" panose="020B0604020202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037502-2519-4843-BB1D-05B44C9586D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51B39D-D367-0E40-8C8D-22C7F31BC1A4}" type="slidenum">
              <a:rPr lang="x-none" smtClean="0">
                <a:latin typeface="Arial" panose="020B0604020202020204" pitchFamily="34" charset="0"/>
              </a:rPr>
              <a:pPr/>
              <a:t>‹#›</a:t>
            </a:fld>
            <a:endParaRPr lang="x-non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56379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rial" panose="020B0604020202020204" pitchFamily="34" charset="0"/>
              </a:defRPr>
            </a:lvl1pPr>
          </a:lstStyle>
          <a:p>
            <a:fld id="{DCBCD716-AA38-E247-8EA3-34FD4386C93F}" type="datetimeFigureOut">
              <a:rPr lang="en-US" smtClean="0"/>
              <a:pPr/>
              <a:t>10/25/22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rial" panose="020B0604020202020204" pitchFamily="34" charset="0"/>
              </a:defRPr>
            </a:lvl1pPr>
          </a:lstStyle>
          <a:p>
            <a:fld id="{CB38DF5A-DAD2-4144-A941-776C7658F38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97313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38DF5A-DAD2-4144-A941-776C7658F385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7534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38DF5A-DAD2-4144-A941-776C7658F385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170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38DF5A-DAD2-4144-A941-776C7658F385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75085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38DF5A-DAD2-4144-A941-776C7658F385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37368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38DF5A-DAD2-4144-A941-776C7658F385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03790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38DF5A-DAD2-4144-A941-776C7658F385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76065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38DF5A-DAD2-4144-A941-776C7658F385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25144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38DF5A-DAD2-4144-A941-776C7658F385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39660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38DF5A-DAD2-4144-A941-776C7658F385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55330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38DF5A-DAD2-4144-A941-776C7658F385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5040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38DF5A-DAD2-4144-A941-776C7658F385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86888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38DF5A-DAD2-4144-A941-776C7658F385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636921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38DF5A-DAD2-4144-A941-776C7658F385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847848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38DF5A-DAD2-4144-A941-776C7658F385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977504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38DF5A-DAD2-4144-A941-776C7658F385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021522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38DF5A-DAD2-4144-A941-776C7658F385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541483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38DF5A-DAD2-4144-A941-776C7658F385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096274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38DF5A-DAD2-4144-A941-776C7658F385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02484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38DF5A-DAD2-4144-A941-776C7658F385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616438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38DF5A-DAD2-4144-A941-776C7658F385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811219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38DF5A-DAD2-4144-A941-776C7658F385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368373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38DF5A-DAD2-4144-A941-776C7658F385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0281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38DF5A-DAD2-4144-A941-776C7658F385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01715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38DF5A-DAD2-4144-A941-776C7658F385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72546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38DF5A-DAD2-4144-A941-776C7658F385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830355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38DF5A-DAD2-4144-A941-776C7658F385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86888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38DF5A-DAD2-4144-A941-776C7658F385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023633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38DF5A-DAD2-4144-A941-776C7658F385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916258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38DF5A-DAD2-4144-A941-776C7658F385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287992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38DF5A-DAD2-4144-A941-776C7658F385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853841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38DF5A-DAD2-4144-A941-776C7658F385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668710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38DF5A-DAD2-4144-A941-776C7658F385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53358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38DF5A-DAD2-4144-A941-776C7658F385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76370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38DF5A-DAD2-4144-A941-776C7658F385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060820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38DF5A-DAD2-4144-A941-776C7658F385}" type="slidenum">
              <a:rPr lang="en-US" smtClean="0"/>
              <a:pPr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000397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38DF5A-DAD2-4144-A941-776C7658F385}" type="slidenum">
              <a:rPr lang="en-US" smtClean="0"/>
              <a:pPr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511531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38DF5A-DAD2-4144-A941-776C7658F385}" type="slidenum">
              <a:rPr lang="en-US" smtClean="0"/>
              <a:pPr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585716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38DF5A-DAD2-4144-A941-776C7658F385}" type="slidenum">
              <a:rPr lang="en-US" smtClean="0"/>
              <a:pPr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419512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38DF5A-DAD2-4144-A941-776C7658F385}" type="slidenum">
              <a:rPr lang="en-US" smtClean="0"/>
              <a:pPr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231987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38DF5A-DAD2-4144-A941-776C7658F385}" type="slidenum">
              <a:rPr lang="en-US" smtClean="0"/>
              <a:pPr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317512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38DF5A-DAD2-4144-A941-776C7658F385}" type="slidenum">
              <a:rPr lang="en-US" smtClean="0"/>
              <a:pPr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59209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38DF5A-DAD2-4144-A941-776C7658F385}" type="slidenum">
              <a:rPr lang="en-US" smtClean="0"/>
              <a:pPr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20222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38DF5A-DAD2-4144-A941-776C7658F385}" type="slidenum">
              <a:rPr lang="en-US" smtClean="0"/>
              <a:pPr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865902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38DF5A-DAD2-4144-A941-776C7658F385}" type="slidenum">
              <a:rPr lang="en-US" smtClean="0"/>
              <a:pPr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04602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38DF5A-DAD2-4144-A941-776C7658F385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364508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38DF5A-DAD2-4144-A941-776C7658F385}" type="slidenum">
              <a:rPr lang="en-US" smtClean="0"/>
              <a:pPr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021248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38DF5A-DAD2-4144-A941-776C7658F385}" type="slidenum">
              <a:rPr lang="en-US" smtClean="0"/>
              <a:pPr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481052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38DF5A-DAD2-4144-A941-776C7658F385}" type="slidenum">
              <a:rPr lang="en-US" smtClean="0"/>
              <a:pPr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207254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38DF5A-DAD2-4144-A941-776C7658F385}" type="slidenum">
              <a:rPr lang="en-US" smtClean="0"/>
              <a:pPr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654990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38DF5A-DAD2-4144-A941-776C7658F385}" type="slidenum">
              <a:rPr lang="en-US" smtClean="0"/>
              <a:pPr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060864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38DF5A-DAD2-4144-A941-776C7658F385}" type="slidenum">
              <a:rPr lang="en-US" smtClean="0"/>
              <a:pPr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723969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38DF5A-DAD2-4144-A941-776C7658F385}" type="slidenum">
              <a:rPr lang="en-US" smtClean="0"/>
              <a:pPr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786974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38DF5A-DAD2-4144-A941-776C7658F385}" type="slidenum">
              <a:rPr lang="en-US" smtClean="0"/>
              <a:pPr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686415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38DF5A-DAD2-4144-A941-776C7658F385}" type="slidenum">
              <a:rPr lang="en-US" smtClean="0"/>
              <a:pPr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345771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38DF5A-DAD2-4144-A941-776C7658F385}" type="slidenum">
              <a:rPr lang="en-US" smtClean="0"/>
              <a:pPr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38285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38DF5A-DAD2-4144-A941-776C7658F385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474353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38DF5A-DAD2-4144-A941-776C7658F385}" type="slidenum">
              <a:rPr lang="en-US" smtClean="0"/>
              <a:pPr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820182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38DF5A-DAD2-4144-A941-776C7658F385}" type="slidenum">
              <a:rPr lang="en-US" smtClean="0"/>
              <a:pPr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332599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38DF5A-DAD2-4144-A941-776C7658F385}" type="slidenum">
              <a:rPr lang="en-US" smtClean="0"/>
              <a:pPr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503149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38DF5A-DAD2-4144-A941-776C7658F385}" type="slidenum">
              <a:rPr lang="en-US" smtClean="0"/>
              <a:pPr/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966868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38DF5A-DAD2-4144-A941-776C7658F385}" type="slidenum">
              <a:rPr lang="en-US" smtClean="0"/>
              <a:pPr/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4464683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38DF5A-DAD2-4144-A941-776C7658F385}" type="slidenum">
              <a:rPr lang="en-US" smtClean="0"/>
              <a:pPr/>
              <a:t>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608827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38DF5A-DAD2-4144-A941-776C7658F385}" type="slidenum">
              <a:rPr lang="en-US" smtClean="0"/>
              <a:pPr/>
              <a:t>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7361690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38DF5A-DAD2-4144-A941-776C7658F385}" type="slidenum">
              <a:rPr lang="en-US" smtClean="0"/>
              <a:pPr/>
              <a:t>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643364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38DF5A-DAD2-4144-A941-776C7658F385}" type="slidenum">
              <a:rPr lang="en-US" smtClean="0"/>
              <a:pPr/>
              <a:t>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0650192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38DF5A-DAD2-4144-A941-776C7658F385}" type="slidenum">
              <a:rPr lang="en-US" smtClean="0"/>
              <a:pPr/>
              <a:t>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00504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38DF5A-DAD2-4144-A941-776C7658F385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2994618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38DF5A-DAD2-4144-A941-776C7658F385}" type="slidenum">
              <a:rPr lang="en-US" smtClean="0"/>
              <a:pPr/>
              <a:t>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5206732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38DF5A-DAD2-4144-A941-776C7658F385}" type="slidenum">
              <a:rPr lang="en-US" smtClean="0"/>
              <a:pPr/>
              <a:t>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36394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38DF5A-DAD2-4144-A941-776C7658F385}" type="slidenum">
              <a:rPr lang="en-US" smtClean="0"/>
              <a:pPr/>
              <a:t>87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5786788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38DF5A-DAD2-4144-A941-776C7658F385}" type="slidenum">
              <a:rPr lang="en-US" smtClean="0"/>
              <a:pPr/>
              <a:t>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3840092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38DF5A-DAD2-4144-A941-776C7658F385}" type="slidenum">
              <a:rPr lang="en-US" smtClean="0"/>
              <a:pPr/>
              <a:t>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8741342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38DF5A-DAD2-4144-A941-776C7658F385}" type="slidenum">
              <a:rPr lang="en-US" smtClean="0"/>
              <a:pPr/>
              <a:t>90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8156393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38DF5A-DAD2-4144-A941-776C7658F385}" type="slidenum">
              <a:rPr lang="en-US" smtClean="0"/>
              <a:pPr/>
              <a:t>92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539136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38DF5A-DAD2-4144-A941-776C7658F385}" type="slidenum">
              <a:rPr lang="en-US" smtClean="0"/>
              <a:pPr/>
              <a:t>93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2305095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38DF5A-DAD2-4144-A941-776C7658F385}" type="slidenum">
              <a:rPr lang="en-US" smtClean="0"/>
              <a:pPr/>
              <a:t>95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5901716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38DF5A-DAD2-4144-A941-776C7658F385}" type="slidenum">
              <a:rPr lang="en-US" smtClean="0"/>
              <a:pPr/>
              <a:t>99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74372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38DF5A-DAD2-4144-A941-776C7658F385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059544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38DF5A-DAD2-4144-A941-776C7658F385}" type="slidenum">
              <a:rPr lang="en-US" smtClean="0"/>
              <a:pPr/>
              <a:t>100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0210014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38DF5A-DAD2-4144-A941-776C7658F385}" type="slidenum">
              <a:rPr lang="en-US" smtClean="0"/>
              <a:pPr/>
              <a:t>101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288516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38DF5A-DAD2-4144-A941-776C7658F385}" type="slidenum">
              <a:rPr lang="en-US" smtClean="0"/>
              <a:pPr/>
              <a:t>102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6785458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38DF5A-DAD2-4144-A941-776C7658F385}" type="slidenum">
              <a:rPr lang="en-US" smtClean="0"/>
              <a:pPr/>
              <a:t>107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3361139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38DF5A-DAD2-4144-A941-776C7658F385}" type="slidenum">
              <a:rPr lang="en-US" smtClean="0"/>
              <a:pPr/>
              <a:t>108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3567986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38DF5A-DAD2-4144-A941-776C7658F385}" type="slidenum">
              <a:rPr lang="en-US" smtClean="0"/>
              <a:pPr/>
              <a:t>109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56095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38DF5A-DAD2-4144-A941-776C7658F385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52508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Обложка с цветным фоном"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C5DF0713-BD26-F547-A7A1-20E93211AA0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68750" y="5613926"/>
            <a:ext cx="3615266" cy="571500"/>
          </a:xfrm>
          <a:prstGeom prst="rect">
            <a:avLst/>
          </a:prstGeom>
        </p:spPr>
        <p:txBody>
          <a:bodyPr lIns="0" anchor="t" anchorCtr="0">
            <a:noAutofit/>
          </a:bodyPr>
          <a:lstStyle>
            <a:lvl1pPr marL="0" indent="0">
              <a:buFont typeface="+mj-lt"/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9600" indent="-129600">
              <a:defRPr/>
            </a:lvl2pPr>
            <a:lvl3pPr marL="129600" indent="-129600">
              <a:defRPr/>
            </a:lvl3pPr>
            <a:lvl4pPr marL="129600" indent="-129600">
              <a:defRPr/>
            </a:lvl4pPr>
            <a:lvl5pPr marL="129600" indent="-129600">
              <a:defRPr/>
            </a:lvl5pPr>
          </a:lstStyle>
          <a:p>
            <a:pPr lvl="0"/>
            <a:endParaRPr lang="ru-RU" dirty="0"/>
          </a:p>
        </p:txBody>
      </p:sp>
      <p:sp>
        <p:nvSpPr>
          <p:cNvPr id="13" name="Title 9">
            <a:extLst>
              <a:ext uri="{FF2B5EF4-FFF2-40B4-BE49-F238E27FC236}">
                <a16:creationId xmlns:a16="http://schemas.microsoft.com/office/drawing/2014/main" id="{DB35E3EE-D93A-9B46-B9A6-4D0F1944F8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778" y="2491171"/>
            <a:ext cx="5710238" cy="952500"/>
          </a:xfrm>
        </p:spPr>
        <p:txBody>
          <a:bodyPr lIns="0">
            <a:noAutofit/>
          </a:bodyPr>
          <a:lstStyle>
            <a:lvl1pPr>
              <a:defRPr sz="44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Прямоугольник 1"/>
          <p:cNvSpPr/>
          <p:nvPr userDrawn="1"/>
        </p:nvSpPr>
        <p:spPr>
          <a:xfrm>
            <a:off x="535004" y="5707063"/>
            <a:ext cx="18000" cy="5299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4" name="TextBox 13"/>
          <p:cNvSpPr txBox="1"/>
          <p:nvPr userDrawn="1"/>
        </p:nvSpPr>
        <p:spPr>
          <a:xfrm>
            <a:off x="9346927" y="-1111170"/>
            <a:ext cx="2567369" cy="7725192"/>
          </a:xfrm>
          <a:prstGeom prst="rect">
            <a:avLst/>
          </a:prstGeom>
        </p:spPr>
        <p:txBody>
          <a:bodyPr vert="horz" wrap="none" lIns="0" tIns="45720" rIns="91440" bIns="45720" rtlCol="0">
            <a:spAutoFit/>
          </a:bodyPr>
          <a:lstStyle/>
          <a:p>
            <a:pPr algn="l"/>
            <a:r>
              <a:rPr lang="en-US" sz="49600" b="1" dirty="0">
                <a:solidFill>
                  <a:srgbClr val="FEE600"/>
                </a:solidFill>
              </a:rPr>
              <a:t>{</a:t>
            </a:r>
          </a:p>
        </p:txBody>
      </p:sp>
      <p:pic>
        <p:nvPicPr>
          <p:cNvPr id="16" name="Picture 3" descr="D:\works\GP\2021-07\RB-DGTL-TEAM\logo1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55407" y="576606"/>
            <a:ext cx="1422991" cy="56979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8179284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бложка, контейне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8556896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Разделитель первого уровня с полосой"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9">
            <a:extLst>
              <a:ext uri="{FF2B5EF4-FFF2-40B4-BE49-F238E27FC236}">
                <a16:creationId xmlns:a16="http://schemas.microsoft.com/office/drawing/2014/main" id="{C7745E6A-18EC-054A-8FE6-B2B1F30A9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7763" y="771441"/>
            <a:ext cx="5710237" cy="952500"/>
          </a:xfrm>
        </p:spPr>
        <p:txBody>
          <a:bodyPr lIns="0">
            <a:noAutofit/>
          </a:bodyPr>
          <a:lstStyle>
            <a:lvl1pPr>
              <a:defRPr sz="48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00FB63C5-F963-F547-9B4D-ED6171A345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68000" y="6101543"/>
            <a:ext cx="762000" cy="381000"/>
          </a:xfrm>
          <a:prstGeom prst="rect">
            <a:avLst/>
          </a:prstGeom>
        </p:spPr>
        <p:txBody>
          <a:bodyPr vert="horz" lIns="90000" tIns="46800" rIns="0" bIns="46800" rtlCol="0" anchor="b" anchorCtr="0">
            <a:noAutofit/>
          </a:bodyPr>
          <a:lstStyle>
            <a:lvl1pPr algn="r">
              <a:defRPr lang="ru-RU" sz="900" smtClean="0">
                <a:noFill/>
              </a:defRPr>
            </a:lvl1pPr>
          </a:lstStyle>
          <a:p>
            <a:fld id="{4F260BB2-4DBA-4B96-A733-49638465F576}" type="slidenum">
              <a:rPr lang="x-none" smtClean="0"/>
              <a:pPr/>
              <a:t>‹#›</a:t>
            </a:fld>
            <a:endParaRPr lang="x-none" dirty="0"/>
          </a:p>
        </p:txBody>
      </p:sp>
      <p:sp>
        <p:nvSpPr>
          <p:cNvPr id="10" name="Yellow strip">
            <a:extLst>
              <a:ext uri="{FF2B5EF4-FFF2-40B4-BE49-F238E27FC236}">
                <a16:creationId xmlns:a16="http://schemas.microsoft.com/office/drawing/2014/main" id="{71B86C57-B9BE-9542-9159-20E604B9B339}"/>
              </a:ext>
            </a:extLst>
          </p:cNvPr>
          <p:cNvSpPr/>
          <p:nvPr userDrawn="1"/>
        </p:nvSpPr>
        <p:spPr>
          <a:xfrm>
            <a:off x="11811000" y="0"/>
            <a:ext cx="381000" cy="6858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400"/>
          </a:p>
        </p:txBody>
      </p:sp>
      <p:sp>
        <p:nvSpPr>
          <p:cNvPr id="12" name="Rectangle 15">
            <a:extLst>
              <a:ext uri="{FF2B5EF4-FFF2-40B4-BE49-F238E27FC236}">
                <a16:creationId xmlns:a16="http://schemas.microsoft.com/office/drawing/2014/main" id="{B637834B-5998-4C41-9BE4-AF5FE916BDDC}"/>
              </a:ext>
            </a:extLst>
          </p:cNvPr>
          <p:cNvSpPr/>
          <p:nvPr/>
        </p:nvSpPr>
        <p:spPr>
          <a:xfrm>
            <a:off x="0" y="0"/>
            <a:ext cx="381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400"/>
          </a:p>
        </p:txBody>
      </p:sp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545" y="74735"/>
            <a:ext cx="231530" cy="237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43627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 1, цветной фон">
    <p:bg>
      <p:bgPr>
        <a:solidFill>
          <a:srgbClr val="2B2D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9">
            <a:extLst>
              <a:ext uri="{FF2B5EF4-FFF2-40B4-BE49-F238E27FC236}">
                <a16:creationId xmlns:a16="http://schemas.microsoft.com/office/drawing/2014/main" id="{C7745E6A-18EC-054A-8FE6-B2B1F30A9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381000"/>
            <a:ext cx="10668001" cy="571500"/>
          </a:xfrm>
        </p:spPr>
        <p:txBody>
          <a:bodyPr lIns="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6CABBD4A-148C-964A-B1F4-D48F11C9ABC4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0" y="7048800"/>
            <a:ext cx="1333500" cy="381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ru-RU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2E67FB0C-A308-AA46-8E45-7743E8A565D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668000" y="6101543"/>
            <a:ext cx="762000" cy="381000"/>
          </a:xfrm>
        </p:spPr>
        <p:txBody>
          <a:bodyPr rIns="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F260BB2-4DBA-4B96-A733-49638465F576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24" name="Rectangle 15">
            <a:extLst>
              <a:ext uri="{FF2B5EF4-FFF2-40B4-BE49-F238E27FC236}">
                <a16:creationId xmlns:a16="http://schemas.microsoft.com/office/drawing/2014/main" id="{BFFED65D-5AB0-0549-9457-BCD403ABACCC}"/>
              </a:ext>
            </a:extLst>
          </p:cNvPr>
          <p:cNvSpPr/>
          <p:nvPr/>
        </p:nvSpPr>
        <p:spPr>
          <a:xfrm>
            <a:off x="0" y="0"/>
            <a:ext cx="381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40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FAA514-6533-8A4E-8F43-F19D6FC024B1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762000" y="952500"/>
            <a:ext cx="3810000" cy="381000"/>
          </a:xfrm>
          <a:prstGeom prst="rect">
            <a:avLst/>
          </a:prstGeom>
        </p:spPr>
        <p:txBody>
          <a:bodyPr lIns="14400">
            <a:no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7DDFD07-BE17-4840-AB75-07225BA8514C}"/>
              </a:ext>
            </a:extLst>
          </p:cNvPr>
          <p:cNvSpPr>
            <a:spLocks noGrp="1"/>
          </p:cNvSpPr>
          <p:nvPr userDrawn="1">
            <p:ph type="body" sz="quarter" idx="15"/>
          </p:nvPr>
        </p:nvSpPr>
        <p:spPr>
          <a:xfrm rot="16200000">
            <a:off x="1251747" y="1986755"/>
            <a:ext cx="1130301" cy="2109787"/>
          </a:xfrm>
          <a:prstGeom prst="bracePair">
            <a:avLst>
              <a:gd name="adj" fmla="val 0"/>
            </a:avLst>
          </a:prstGeom>
          <a:ln w="12700" cap="flat">
            <a:gradFill flip="none" rotWithShape="1">
              <a:gsLst>
                <a:gs pos="80000">
                  <a:schemeClr val="bg1">
                    <a:alpha val="0"/>
                  </a:schemeClr>
                </a:gs>
                <a:gs pos="100000">
                  <a:schemeClr val="accent1"/>
                </a:gs>
              </a:gsLst>
              <a:lin ang="0" scaled="1"/>
              <a:tileRect/>
            </a:gradFill>
            <a:miter lim="800000"/>
          </a:ln>
        </p:spPr>
        <p:txBody>
          <a:bodyPr vert="vert" tIns="0" rIns="234000" bIns="0">
            <a:noAutofit/>
          </a:bodyPr>
          <a:lstStyle>
            <a:lvl1pPr>
              <a:defRPr sz="1200" b="0">
                <a:ln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endParaRPr lang="ru-RU" dirty="0"/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6C24674D-37F5-1E48-A88F-6C78DE46ABF1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 rot="16200000">
            <a:off x="5061747" y="1986754"/>
            <a:ext cx="1130299" cy="2109787"/>
          </a:xfrm>
          <a:prstGeom prst="bracePair">
            <a:avLst>
              <a:gd name="adj" fmla="val 0"/>
            </a:avLst>
          </a:prstGeom>
          <a:ln w="12700" cap="flat">
            <a:gradFill flip="none" rotWithShape="1">
              <a:gsLst>
                <a:gs pos="80000">
                  <a:schemeClr val="bg1">
                    <a:alpha val="0"/>
                  </a:schemeClr>
                </a:gs>
                <a:gs pos="100000">
                  <a:schemeClr val="accent1"/>
                </a:gs>
              </a:gsLst>
              <a:lin ang="0" scaled="1"/>
              <a:tileRect/>
            </a:gradFill>
            <a:miter lim="800000"/>
          </a:ln>
        </p:spPr>
        <p:txBody>
          <a:bodyPr vert="vert" tIns="0" rIns="234000" bIns="0">
            <a:noAutofit/>
          </a:bodyPr>
          <a:lstStyle>
            <a:lvl1pPr>
              <a:defRPr sz="1200" b="0">
                <a:ln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endParaRPr lang="ru-RU" dirty="0"/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38372DC4-F7C3-154A-B0FE-F76F8A359CCA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 rot="16200000">
            <a:off x="8879366" y="1986755"/>
            <a:ext cx="1130301" cy="2109787"/>
          </a:xfrm>
          <a:prstGeom prst="bracePair">
            <a:avLst>
              <a:gd name="adj" fmla="val 0"/>
            </a:avLst>
          </a:prstGeom>
          <a:ln w="12700" cap="flat">
            <a:gradFill flip="none" rotWithShape="1">
              <a:gsLst>
                <a:gs pos="80000">
                  <a:schemeClr val="bg1">
                    <a:alpha val="0"/>
                  </a:schemeClr>
                </a:gs>
                <a:gs pos="100000">
                  <a:schemeClr val="accent1"/>
                </a:gs>
              </a:gsLst>
              <a:lin ang="0" scaled="1"/>
              <a:tileRect/>
            </a:gradFill>
            <a:miter lim="800000"/>
          </a:ln>
        </p:spPr>
        <p:txBody>
          <a:bodyPr vert="vert" tIns="0" rIns="234000" bIns="0">
            <a:noAutofit/>
          </a:bodyPr>
          <a:lstStyle>
            <a:lvl1pPr>
              <a:defRPr sz="1200" b="0">
                <a:ln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endParaRPr lang="ru-RU" dirty="0"/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10BBF843-EA11-9144-B553-22A6BE0826BD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 rot="16200000">
            <a:off x="1251747" y="4080316"/>
            <a:ext cx="1130301" cy="2109787"/>
          </a:xfrm>
          <a:prstGeom prst="bracePair">
            <a:avLst>
              <a:gd name="adj" fmla="val 0"/>
            </a:avLst>
          </a:prstGeom>
          <a:ln w="12700" cap="flat">
            <a:gradFill flip="none" rotWithShape="1">
              <a:gsLst>
                <a:gs pos="80000">
                  <a:schemeClr val="bg1">
                    <a:alpha val="0"/>
                  </a:schemeClr>
                </a:gs>
                <a:gs pos="100000">
                  <a:schemeClr val="accent1"/>
                </a:gs>
              </a:gsLst>
              <a:lin ang="0" scaled="1"/>
              <a:tileRect/>
            </a:gradFill>
            <a:miter lim="800000"/>
          </a:ln>
        </p:spPr>
        <p:txBody>
          <a:bodyPr vert="vert" tIns="0" rIns="234000" bIns="0">
            <a:noAutofit/>
          </a:bodyPr>
          <a:lstStyle>
            <a:lvl1pPr>
              <a:defRPr sz="1200" b="0">
                <a:ln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endParaRPr lang="ru-RU" dirty="0"/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DEA850B8-C1B1-4044-9ABA-F1D883AB0AE7}"/>
              </a:ext>
            </a:extLst>
          </p:cNvPr>
          <p:cNvSpPr>
            <a:spLocks noGrp="1"/>
          </p:cNvSpPr>
          <p:nvPr userDrawn="1">
            <p:ph type="body" sz="quarter" idx="24"/>
          </p:nvPr>
        </p:nvSpPr>
        <p:spPr>
          <a:xfrm rot="16200000">
            <a:off x="5061747" y="4080315"/>
            <a:ext cx="1130299" cy="2109787"/>
          </a:xfrm>
          <a:prstGeom prst="bracePair">
            <a:avLst>
              <a:gd name="adj" fmla="val 0"/>
            </a:avLst>
          </a:prstGeom>
          <a:ln w="12700" cap="flat">
            <a:gradFill flip="none" rotWithShape="1">
              <a:gsLst>
                <a:gs pos="80000">
                  <a:schemeClr val="bg1">
                    <a:alpha val="0"/>
                  </a:schemeClr>
                </a:gs>
                <a:gs pos="100000">
                  <a:schemeClr val="accent1"/>
                </a:gs>
              </a:gsLst>
              <a:lin ang="0" scaled="1"/>
              <a:tileRect/>
            </a:gradFill>
            <a:miter lim="800000"/>
          </a:ln>
        </p:spPr>
        <p:txBody>
          <a:bodyPr vert="vert" tIns="0" rIns="234000" bIns="0">
            <a:noAutofit/>
          </a:bodyPr>
          <a:lstStyle>
            <a:lvl1pPr>
              <a:defRPr sz="1200" b="0">
                <a:ln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endParaRPr lang="ru-RU" dirty="0"/>
          </a:p>
        </p:txBody>
      </p:sp>
      <p:sp>
        <p:nvSpPr>
          <p:cNvPr id="28" name="Text Placeholder 5">
            <a:extLst>
              <a:ext uri="{FF2B5EF4-FFF2-40B4-BE49-F238E27FC236}">
                <a16:creationId xmlns:a16="http://schemas.microsoft.com/office/drawing/2014/main" id="{46657899-CA76-3E46-8972-6C288BA2BDCD}"/>
              </a:ext>
            </a:extLst>
          </p:cNvPr>
          <p:cNvSpPr>
            <a:spLocks noGrp="1"/>
          </p:cNvSpPr>
          <p:nvPr userDrawn="1">
            <p:ph type="body" sz="quarter" idx="26"/>
          </p:nvPr>
        </p:nvSpPr>
        <p:spPr>
          <a:xfrm rot="16200000">
            <a:off x="8879366" y="4080316"/>
            <a:ext cx="1130301" cy="2109787"/>
          </a:xfrm>
          <a:prstGeom prst="bracePair">
            <a:avLst>
              <a:gd name="adj" fmla="val 0"/>
            </a:avLst>
          </a:prstGeom>
          <a:ln w="12700" cap="flat">
            <a:gradFill flip="none" rotWithShape="1">
              <a:gsLst>
                <a:gs pos="80000">
                  <a:schemeClr val="bg1">
                    <a:alpha val="0"/>
                  </a:schemeClr>
                </a:gs>
                <a:gs pos="100000">
                  <a:schemeClr val="accent1"/>
                </a:gs>
              </a:gsLst>
              <a:lin ang="0" scaled="1"/>
              <a:tileRect/>
            </a:gradFill>
            <a:miter lim="800000"/>
          </a:ln>
        </p:spPr>
        <p:txBody>
          <a:bodyPr vert="vert" tIns="0" rIns="234000" bIns="0">
            <a:noAutofit/>
          </a:bodyPr>
          <a:lstStyle>
            <a:lvl1pPr>
              <a:defRPr sz="1200" b="0">
                <a:ln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endParaRPr lang="ru-RU" dirty="0"/>
          </a:p>
        </p:txBody>
      </p:sp>
      <p:sp>
        <p:nvSpPr>
          <p:cNvPr id="29" name="Text Placeholder 5">
            <a:extLst>
              <a:ext uri="{FF2B5EF4-FFF2-40B4-BE49-F238E27FC236}">
                <a16:creationId xmlns:a16="http://schemas.microsoft.com/office/drawing/2014/main" id="{A0825477-A22D-B841-BD44-B8C639EDA821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762001" y="1896272"/>
            <a:ext cx="762000" cy="465124"/>
          </a:xfrm>
          <a:prstGeom prst="rect">
            <a:avLst/>
          </a:prstGeom>
        </p:spPr>
        <p:txBody>
          <a:bodyPr lIns="0" rIns="0">
            <a:noAutofit/>
          </a:bodyPr>
          <a:lstStyle>
            <a:lvl1pPr>
              <a:defRPr sz="28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##</a:t>
            </a:r>
            <a:endParaRPr lang="ru-RU" dirty="0"/>
          </a:p>
        </p:txBody>
      </p:sp>
      <p:sp>
        <p:nvSpPr>
          <p:cNvPr id="30" name="Text Placeholder 5">
            <a:extLst>
              <a:ext uri="{FF2B5EF4-FFF2-40B4-BE49-F238E27FC236}">
                <a16:creationId xmlns:a16="http://schemas.microsoft.com/office/drawing/2014/main" id="{01DFC8B8-AC52-F642-8DB3-5159D253C1DA}"/>
              </a:ext>
            </a:extLst>
          </p:cNvPr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4572000" y="1896272"/>
            <a:ext cx="762000" cy="465124"/>
          </a:xfrm>
          <a:prstGeom prst="rect">
            <a:avLst/>
          </a:prstGeom>
        </p:spPr>
        <p:txBody>
          <a:bodyPr lIns="0" rIns="0">
            <a:noAutofit/>
          </a:bodyPr>
          <a:lstStyle>
            <a:lvl1pPr>
              <a:defRPr sz="28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##</a:t>
            </a:r>
            <a:endParaRPr lang="ru-RU" dirty="0"/>
          </a:p>
        </p:txBody>
      </p:sp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82A175B2-4EE6-7947-896E-67D70646089D}"/>
              </a:ext>
            </a:extLst>
          </p:cNvPr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8389620" y="1896272"/>
            <a:ext cx="762000" cy="465124"/>
          </a:xfrm>
          <a:prstGeom prst="rect">
            <a:avLst/>
          </a:prstGeom>
        </p:spPr>
        <p:txBody>
          <a:bodyPr lIns="0" rIns="0">
            <a:noAutofit/>
          </a:bodyPr>
          <a:lstStyle>
            <a:lvl1pPr>
              <a:defRPr sz="28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##</a:t>
            </a:r>
            <a:endParaRPr lang="ru-RU" dirty="0"/>
          </a:p>
        </p:txBody>
      </p:sp>
      <p:sp>
        <p:nvSpPr>
          <p:cNvPr id="32" name="Text Placeholder 5">
            <a:extLst>
              <a:ext uri="{FF2B5EF4-FFF2-40B4-BE49-F238E27FC236}">
                <a16:creationId xmlns:a16="http://schemas.microsoft.com/office/drawing/2014/main" id="{0B27059C-344A-EA4E-8278-1FC16454E91E}"/>
              </a:ext>
            </a:extLst>
          </p:cNvPr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762001" y="3989833"/>
            <a:ext cx="762000" cy="465124"/>
          </a:xfrm>
          <a:prstGeom prst="rect">
            <a:avLst/>
          </a:prstGeom>
        </p:spPr>
        <p:txBody>
          <a:bodyPr lIns="0" rIns="0">
            <a:noAutofit/>
          </a:bodyPr>
          <a:lstStyle>
            <a:lvl1pPr>
              <a:defRPr sz="28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##</a:t>
            </a:r>
            <a:endParaRPr lang="ru-RU" dirty="0"/>
          </a:p>
        </p:txBody>
      </p:sp>
      <p:sp>
        <p:nvSpPr>
          <p:cNvPr id="33" name="Text Placeholder 5">
            <a:extLst>
              <a:ext uri="{FF2B5EF4-FFF2-40B4-BE49-F238E27FC236}">
                <a16:creationId xmlns:a16="http://schemas.microsoft.com/office/drawing/2014/main" id="{9FC27C45-7F56-1D4E-8920-CECE0B2BF8DD}"/>
              </a:ext>
            </a:extLst>
          </p:cNvPr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4572000" y="3989833"/>
            <a:ext cx="762000" cy="465124"/>
          </a:xfrm>
          <a:prstGeom prst="rect">
            <a:avLst/>
          </a:prstGeom>
        </p:spPr>
        <p:txBody>
          <a:bodyPr lIns="0" rIns="0">
            <a:noAutofit/>
          </a:bodyPr>
          <a:lstStyle>
            <a:lvl1pPr>
              <a:defRPr sz="28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##</a:t>
            </a:r>
            <a:endParaRPr lang="ru-RU" dirty="0"/>
          </a:p>
        </p:txBody>
      </p:sp>
      <p:sp>
        <p:nvSpPr>
          <p:cNvPr id="34" name="Text Placeholder 5">
            <a:extLst>
              <a:ext uri="{FF2B5EF4-FFF2-40B4-BE49-F238E27FC236}">
                <a16:creationId xmlns:a16="http://schemas.microsoft.com/office/drawing/2014/main" id="{13CF8080-7E39-F844-AAB5-BA73697F26E4}"/>
              </a:ext>
            </a:extLst>
          </p:cNvPr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8389620" y="3989833"/>
            <a:ext cx="762000" cy="465124"/>
          </a:xfrm>
          <a:prstGeom prst="rect">
            <a:avLst/>
          </a:prstGeom>
        </p:spPr>
        <p:txBody>
          <a:bodyPr lIns="0" rIns="0">
            <a:noAutofit/>
          </a:bodyPr>
          <a:lstStyle>
            <a:lvl1pPr>
              <a:defRPr sz="28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##</a:t>
            </a:r>
            <a:endParaRPr lang="ru-RU" dirty="0"/>
          </a:p>
        </p:txBody>
      </p:sp>
      <p:pic>
        <p:nvPicPr>
          <p:cNvPr id="22" name="Рисунок 2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545" y="74735"/>
            <a:ext cx="231530" cy="237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47927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5F6623-ADB0-624A-B302-DCB44FD6FE2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714500" y="1520825"/>
            <a:ext cx="3619500" cy="97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0" tIns="72000" bIns="72000">
            <a:noAutofit/>
          </a:bodyPr>
          <a:lstStyle>
            <a:lvl1pPr>
              <a:defRPr b="0"/>
            </a:lvl1pPr>
          </a:lstStyle>
          <a:p>
            <a:pPr lvl="0"/>
            <a:endParaRPr lang="en-US" dirty="0"/>
          </a:p>
        </p:txBody>
      </p:sp>
      <p:sp>
        <p:nvSpPr>
          <p:cNvPr id="14" name="Title 9">
            <a:extLst>
              <a:ext uri="{FF2B5EF4-FFF2-40B4-BE49-F238E27FC236}">
                <a16:creationId xmlns:a16="http://schemas.microsoft.com/office/drawing/2014/main" id="{C7745E6A-18EC-054A-8FE6-B2B1F30A9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381000"/>
            <a:ext cx="10668001" cy="571500"/>
          </a:xfrm>
        </p:spPr>
        <p:txBody>
          <a:bodyPr l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6CABBD4A-148C-964A-B1F4-D48F11C9ABC4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0" y="7048800"/>
            <a:ext cx="1333500" cy="381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ru-RU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2E67FB0C-A308-AA46-8E45-7743E8A565D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668000" y="6101543"/>
            <a:ext cx="762000" cy="381000"/>
          </a:xfrm>
        </p:spPr>
        <p:txBody>
          <a:bodyPr rIns="0">
            <a:noAutofit/>
          </a:bodyPr>
          <a:lstStyle/>
          <a:p>
            <a:fld id="{4F260BB2-4DBA-4B96-A733-49638465F576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24" name="Rectangle 15">
            <a:extLst>
              <a:ext uri="{FF2B5EF4-FFF2-40B4-BE49-F238E27FC236}">
                <a16:creationId xmlns:a16="http://schemas.microsoft.com/office/drawing/2014/main" id="{BFFED65D-5AB0-0549-9457-BCD403ABACCC}"/>
              </a:ext>
            </a:extLst>
          </p:cNvPr>
          <p:cNvSpPr/>
          <p:nvPr/>
        </p:nvSpPr>
        <p:spPr>
          <a:xfrm>
            <a:off x="0" y="0"/>
            <a:ext cx="381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40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FAA514-6533-8A4E-8F43-F19D6FC024B1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762000" y="952500"/>
            <a:ext cx="3810000" cy="381000"/>
          </a:xfrm>
          <a:prstGeom prst="rect">
            <a:avLst/>
          </a:prstGeom>
        </p:spPr>
        <p:txBody>
          <a:bodyPr lIns="14400">
            <a:noAutofit/>
          </a:bodyPr>
          <a:lstStyle>
            <a:lvl1pPr marL="0" indent="0">
              <a:buNone/>
              <a:defRPr sz="1600"/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8" name="Text Placeholder 5">
            <a:extLst>
              <a:ext uri="{FF2B5EF4-FFF2-40B4-BE49-F238E27FC236}">
                <a16:creationId xmlns:a16="http://schemas.microsoft.com/office/drawing/2014/main" id="{3FB3FD67-336F-8D48-8F99-AE461F98FA7A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762000" y="1520825"/>
            <a:ext cx="952499" cy="970358"/>
          </a:xfrm>
          <a:prstGeom prst="bracePair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31750" cap="flat">
            <a:gradFill flip="none" rotWithShape="1">
              <a:gsLst>
                <a:gs pos="80000">
                  <a:schemeClr val="bg1">
                    <a:alpha val="0"/>
                  </a:schemeClr>
                </a:gs>
                <a:gs pos="100000">
                  <a:schemeClr val="accent1"/>
                </a:gs>
              </a:gsLst>
              <a:lin ang="10800000" scaled="1"/>
              <a:tileRect/>
            </a:gradFill>
            <a:miter lim="800000"/>
          </a:ln>
        </p:spPr>
        <p:txBody>
          <a:bodyPr vert="horz" lIns="72000" tIns="0" rIns="72000" bIns="0" anchor="ctr" anchorCtr="0">
            <a:noAutofit/>
          </a:bodyPr>
          <a:lstStyle>
            <a:lvl1pPr algn="ctr">
              <a:defRPr sz="3200" b="0">
                <a:ln>
                  <a:noFill/>
                </a:ln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##</a:t>
            </a:r>
            <a:endParaRPr lang="ru-RU" dirty="0"/>
          </a:p>
        </p:txBody>
      </p:sp>
      <p:sp>
        <p:nvSpPr>
          <p:cNvPr id="52" name="Text Placeholder 3">
            <a:extLst>
              <a:ext uri="{FF2B5EF4-FFF2-40B4-BE49-F238E27FC236}">
                <a16:creationId xmlns:a16="http://schemas.microsoft.com/office/drawing/2014/main" id="{011487B1-6413-654E-9739-6804B67D30CD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7044538" y="1520825"/>
            <a:ext cx="3616147" cy="97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0" tIns="72000" bIns="72000">
            <a:noAutofit/>
          </a:bodyPr>
          <a:lstStyle>
            <a:lvl1pPr>
              <a:defRPr b="0"/>
            </a:lvl1pPr>
          </a:lstStyle>
          <a:p>
            <a:pPr lvl="0"/>
            <a:endParaRPr lang="en-US" dirty="0"/>
          </a:p>
        </p:txBody>
      </p:sp>
      <p:sp>
        <p:nvSpPr>
          <p:cNvPr id="53" name="Text Placeholder 5">
            <a:extLst>
              <a:ext uri="{FF2B5EF4-FFF2-40B4-BE49-F238E27FC236}">
                <a16:creationId xmlns:a16="http://schemas.microsoft.com/office/drawing/2014/main" id="{09AA0163-E151-C245-B01A-40974D54C80B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6096000" y="1520825"/>
            <a:ext cx="952499" cy="970358"/>
          </a:xfrm>
          <a:prstGeom prst="bracePair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31750" cap="flat">
            <a:gradFill flip="none" rotWithShape="1">
              <a:gsLst>
                <a:gs pos="80000">
                  <a:schemeClr val="bg1">
                    <a:alpha val="0"/>
                  </a:schemeClr>
                </a:gs>
                <a:gs pos="100000">
                  <a:schemeClr val="accent1"/>
                </a:gs>
              </a:gsLst>
              <a:lin ang="10800000" scaled="1"/>
              <a:tileRect/>
            </a:gradFill>
            <a:miter lim="800000"/>
          </a:ln>
        </p:spPr>
        <p:txBody>
          <a:bodyPr vert="horz" lIns="72000" tIns="0" rIns="72000" bIns="0" anchor="ctr" anchorCtr="0">
            <a:noAutofit/>
          </a:bodyPr>
          <a:lstStyle>
            <a:lvl1pPr algn="ctr">
              <a:defRPr sz="3200" b="0">
                <a:ln>
                  <a:noFill/>
                </a:ln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##</a:t>
            </a:r>
            <a:endParaRPr lang="ru-RU" dirty="0"/>
          </a:p>
        </p:txBody>
      </p:sp>
      <p:sp>
        <p:nvSpPr>
          <p:cNvPr id="58" name="Text Placeholder 3">
            <a:extLst>
              <a:ext uri="{FF2B5EF4-FFF2-40B4-BE49-F238E27FC236}">
                <a16:creationId xmlns:a16="http://schemas.microsoft.com/office/drawing/2014/main" id="{306CC79A-7398-9F49-8E86-67825091E754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1714500" y="2678112"/>
            <a:ext cx="3619500" cy="9324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0" tIns="72000" bIns="72000">
            <a:noAutofit/>
          </a:bodyPr>
          <a:lstStyle>
            <a:lvl1pPr>
              <a:defRPr b="0"/>
            </a:lvl1pPr>
          </a:lstStyle>
          <a:p>
            <a:pPr lvl="0"/>
            <a:endParaRPr lang="en-US" dirty="0"/>
          </a:p>
        </p:txBody>
      </p:sp>
      <p:sp>
        <p:nvSpPr>
          <p:cNvPr id="59" name="Text Placeholder 5">
            <a:extLst>
              <a:ext uri="{FF2B5EF4-FFF2-40B4-BE49-F238E27FC236}">
                <a16:creationId xmlns:a16="http://schemas.microsoft.com/office/drawing/2014/main" id="{9D78BCF0-67EA-9F41-AAA6-29D08D238867}"/>
              </a:ext>
            </a:extLst>
          </p:cNvPr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762000" y="2678112"/>
            <a:ext cx="952499" cy="932118"/>
          </a:xfrm>
          <a:prstGeom prst="bracePair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31750" cap="flat">
            <a:gradFill flip="none" rotWithShape="1">
              <a:gsLst>
                <a:gs pos="80000">
                  <a:schemeClr val="bg1">
                    <a:alpha val="0"/>
                  </a:schemeClr>
                </a:gs>
                <a:gs pos="100000">
                  <a:schemeClr val="accent1"/>
                </a:gs>
              </a:gsLst>
              <a:lin ang="10800000" scaled="1"/>
              <a:tileRect/>
            </a:gradFill>
            <a:miter lim="800000"/>
          </a:ln>
        </p:spPr>
        <p:txBody>
          <a:bodyPr vert="horz" lIns="72000" tIns="0" rIns="72000" bIns="0" anchor="ctr" anchorCtr="0">
            <a:noAutofit/>
          </a:bodyPr>
          <a:lstStyle>
            <a:lvl1pPr algn="ctr">
              <a:defRPr sz="3200" b="0">
                <a:ln>
                  <a:noFill/>
                </a:ln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##</a:t>
            </a:r>
            <a:endParaRPr lang="ru-RU" dirty="0"/>
          </a:p>
        </p:txBody>
      </p:sp>
      <p:sp>
        <p:nvSpPr>
          <p:cNvPr id="60" name="Text Placeholder 3">
            <a:extLst>
              <a:ext uri="{FF2B5EF4-FFF2-40B4-BE49-F238E27FC236}">
                <a16:creationId xmlns:a16="http://schemas.microsoft.com/office/drawing/2014/main" id="{F4374BBF-6575-EC45-8F40-76B96D5D5AA4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7044538" y="2678112"/>
            <a:ext cx="3616147" cy="9324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0" tIns="72000" bIns="72000">
            <a:noAutofit/>
          </a:bodyPr>
          <a:lstStyle>
            <a:lvl1pPr>
              <a:defRPr b="0"/>
            </a:lvl1pPr>
          </a:lstStyle>
          <a:p>
            <a:pPr lvl="0"/>
            <a:endParaRPr lang="en-US" dirty="0"/>
          </a:p>
        </p:txBody>
      </p:sp>
      <p:sp>
        <p:nvSpPr>
          <p:cNvPr id="61" name="Text Placeholder 5">
            <a:extLst>
              <a:ext uri="{FF2B5EF4-FFF2-40B4-BE49-F238E27FC236}">
                <a16:creationId xmlns:a16="http://schemas.microsoft.com/office/drawing/2014/main" id="{022B9F3E-1A0A-BA48-A97E-28FD980495C1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6096000" y="2678112"/>
            <a:ext cx="952499" cy="932400"/>
          </a:xfrm>
          <a:prstGeom prst="bracePair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31750" cap="flat">
            <a:gradFill flip="none" rotWithShape="1">
              <a:gsLst>
                <a:gs pos="80000">
                  <a:schemeClr val="bg1">
                    <a:alpha val="0"/>
                  </a:schemeClr>
                </a:gs>
                <a:gs pos="100000">
                  <a:schemeClr val="accent1"/>
                </a:gs>
              </a:gsLst>
              <a:lin ang="10800000" scaled="1"/>
              <a:tileRect/>
            </a:gradFill>
            <a:miter lim="800000"/>
          </a:ln>
        </p:spPr>
        <p:txBody>
          <a:bodyPr vert="horz" lIns="72000" tIns="0" rIns="72000" bIns="0" anchor="ctr" anchorCtr="0">
            <a:noAutofit/>
          </a:bodyPr>
          <a:lstStyle>
            <a:lvl1pPr algn="ctr">
              <a:defRPr sz="3200" b="0">
                <a:ln>
                  <a:noFill/>
                </a:ln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##</a:t>
            </a:r>
            <a:endParaRPr lang="ru-RU" dirty="0"/>
          </a:p>
        </p:txBody>
      </p:sp>
      <p:sp>
        <p:nvSpPr>
          <p:cNvPr id="62" name="Text Placeholder 3">
            <a:extLst>
              <a:ext uri="{FF2B5EF4-FFF2-40B4-BE49-F238E27FC236}">
                <a16:creationId xmlns:a16="http://schemas.microsoft.com/office/drawing/2014/main" id="{54B8CBDE-AB98-A54D-B82F-5D41073DFF79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1714500" y="3821112"/>
            <a:ext cx="3619500" cy="943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0" tIns="72000" bIns="72000">
            <a:noAutofit/>
          </a:bodyPr>
          <a:lstStyle>
            <a:lvl1pPr>
              <a:defRPr b="0"/>
            </a:lvl1pPr>
          </a:lstStyle>
          <a:p>
            <a:pPr lvl="0"/>
            <a:endParaRPr lang="en-US" dirty="0"/>
          </a:p>
        </p:txBody>
      </p:sp>
      <p:sp>
        <p:nvSpPr>
          <p:cNvPr id="63" name="Text Placeholder 5">
            <a:extLst>
              <a:ext uri="{FF2B5EF4-FFF2-40B4-BE49-F238E27FC236}">
                <a16:creationId xmlns:a16="http://schemas.microsoft.com/office/drawing/2014/main" id="{1E66CD11-9ACD-CC44-BD3A-70B22A101C21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762000" y="3821112"/>
            <a:ext cx="952499" cy="944865"/>
          </a:xfrm>
          <a:prstGeom prst="bracePair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31750" cap="flat">
            <a:gradFill flip="none" rotWithShape="1">
              <a:gsLst>
                <a:gs pos="80000">
                  <a:schemeClr val="bg1">
                    <a:alpha val="0"/>
                  </a:schemeClr>
                </a:gs>
                <a:gs pos="100000">
                  <a:schemeClr val="accent1"/>
                </a:gs>
              </a:gsLst>
              <a:lin ang="10800000" scaled="1"/>
              <a:tileRect/>
            </a:gradFill>
            <a:miter lim="800000"/>
          </a:ln>
        </p:spPr>
        <p:txBody>
          <a:bodyPr vert="horz" lIns="72000" tIns="0" rIns="72000" bIns="0" anchor="ctr" anchorCtr="0">
            <a:noAutofit/>
          </a:bodyPr>
          <a:lstStyle>
            <a:lvl1pPr algn="ctr">
              <a:defRPr sz="3200" b="0">
                <a:ln>
                  <a:noFill/>
                </a:ln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##</a:t>
            </a:r>
            <a:endParaRPr lang="ru-RU" dirty="0"/>
          </a:p>
        </p:txBody>
      </p:sp>
      <p:sp>
        <p:nvSpPr>
          <p:cNvPr id="64" name="Text Placeholder 3">
            <a:extLst>
              <a:ext uri="{FF2B5EF4-FFF2-40B4-BE49-F238E27FC236}">
                <a16:creationId xmlns:a16="http://schemas.microsoft.com/office/drawing/2014/main" id="{B41327E2-409B-CA46-A2B5-92E4B7580E04}"/>
              </a:ext>
            </a:extLst>
          </p:cNvPr>
          <p:cNvSpPr>
            <a:spLocks noGrp="1"/>
          </p:cNvSpPr>
          <p:nvPr userDrawn="1">
            <p:ph type="body" sz="quarter" idx="25"/>
          </p:nvPr>
        </p:nvSpPr>
        <p:spPr>
          <a:xfrm>
            <a:off x="7044538" y="3821112"/>
            <a:ext cx="3616147" cy="943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0" tIns="72000" bIns="72000">
            <a:noAutofit/>
          </a:bodyPr>
          <a:lstStyle>
            <a:lvl1pPr>
              <a:defRPr b="0"/>
            </a:lvl1pPr>
          </a:lstStyle>
          <a:p>
            <a:pPr lvl="0"/>
            <a:endParaRPr lang="en-US" dirty="0"/>
          </a:p>
        </p:txBody>
      </p:sp>
      <p:sp>
        <p:nvSpPr>
          <p:cNvPr id="65" name="Text Placeholder 5">
            <a:extLst>
              <a:ext uri="{FF2B5EF4-FFF2-40B4-BE49-F238E27FC236}">
                <a16:creationId xmlns:a16="http://schemas.microsoft.com/office/drawing/2014/main" id="{7B7FB942-36EB-974D-AEAF-1D6B67EB8BF6}"/>
              </a:ext>
            </a:extLst>
          </p:cNvPr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6096000" y="3821112"/>
            <a:ext cx="952499" cy="943200"/>
          </a:xfrm>
          <a:prstGeom prst="bracePair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31750" cap="flat">
            <a:gradFill flip="none" rotWithShape="1">
              <a:gsLst>
                <a:gs pos="80000">
                  <a:schemeClr val="bg1">
                    <a:alpha val="0"/>
                  </a:schemeClr>
                </a:gs>
                <a:gs pos="100000">
                  <a:schemeClr val="accent1"/>
                </a:gs>
              </a:gsLst>
              <a:lin ang="10800000" scaled="1"/>
              <a:tileRect/>
            </a:gradFill>
            <a:miter lim="800000"/>
          </a:ln>
        </p:spPr>
        <p:txBody>
          <a:bodyPr vert="horz" lIns="72000" tIns="0" rIns="72000" bIns="0" anchor="ctr" anchorCtr="0">
            <a:noAutofit/>
          </a:bodyPr>
          <a:lstStyle>
            <a:lvl1pPr algn="ctr">
              <a:defRPr sz="3200" b="0">
                <a:ln>
                  <a:noFill/>
                </a:ln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##</a:t>
            </a:r>
            <a:endParaRPr lang="ru-RU" dirty="0"/>
          </a:p>
        </p:txBody>
      </p:sp>
      <p:sp>
        <p:nvSpPr>
          <p:cNvPr id="66" name="Text Placeholder 3">
            <a:extLst>
              <a:ext uri="{FF2B5EF4-FFF2-40B4-BE49-F238E27FC236}">
                <a16:creationId xmlns:a16="http://schemas.microsoft.com/office/drawing/2014/main" id="{0780056C-1463-A641-8A90-3665BA65E45D}"/>
              </a:ext>
            </a:extLst>
          </p:cNvPr>
          <p:cNvSpPr>
            <a:spLocks noGrp="1"/>
          </p:cNvSpPr>
          <p:nvPr userDrawn="1">
            <p:ph type="body" sz="quarter" idx="27"/>
          </p:nvPr>
        </p:nvSpPr>
        <p:spPr>
          <a:xfrm>
            <a:off x="1714500" y="4964112"/>
            <a:ext cx="3619500" cy="9396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0" tIns="72000" bIns="72000">
            <a:noAutofit/>
          </a:bodyPr>
          <a:lstStyle>
            <a:lvl1pPr>
              <a:defRPr b="0"/>
            </a:lvl1pPr>
          </a:lstStyle>
          <a:p>
            <a:pPr lvl="0"/>
            <a:endParaRPr lang="en-US" dirty="0"/>
          </a:p>
        </p:txBody>
      </p:sp>
      <p:sp>
        <p:nvSpPr>
          <p:cNvPr id="67" name="Text Placeholder 5">
            <a:extLst>
              <a:ext uri="{FF2B5EF4-FFF2-40B4-BE49-F238E27FC236}">
                <a16:creationId xmlns:a16="http://schemas.microsoft.com/office/drawing/2014/main" id="{A3039EB1-81BC-6F4F-8B2A-3269D183BBBD}"/>
              </a:ext>
            </a:extLst>
          </p:cNvPr>
          <p:cNvSpPr>
            <a:spLocks noGrp="1"/>
          </p:cNvSpPr>
          <p:nvPr userDrawn="1">
            <p:ph type="body" sz="quarter" idx="28" hasCustomPrompt="1"/>
          </p:nvPr>
        </p:nvSpPr>
        <p:spPr>
          <a:xfrm>
            <a:off x="762000" y="4964112"/>
            <a:ext cx="952499" cy="941388"/>
          </a:xfrm>
          <a:prstGeom prst="bracePair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31750" cap="flat">
            <a:gradFill flip="none" rotWithShape="1">
              <a:gsLst>
                <a:gs pos="80000">
                  <a:schemeClr val="bg1">
                    <a:alpha val="0"/>
                  </a:schemeClr>
                </a:gs>
                <a:gs pos="100000">
                  <a:schemeClr val="accent1"/>
                </a:gs>
              </a:gsLst>
              <a:lin ang="10800000" scaled="1"/>
              <a:tileRect/>
            </a:gradFill>
            <a:miter lim="800000"/>
          </a:ln>
        </p:spPr>
        <p:txBody>
          <a:bodyPr vert="horz" lIns="72000" tIns="0" rIns="72000" bIns="0" anchor="ctr" anchorCtr="0">
            <a:noAutofit/>
          </a:bodyPr>
          <a:lstStyle>
            <a:lvl1pPr algn="ctr">
              <a:defRPr sz="3200" b="0">
                <a:ln>
                  <a:noFill/>
                </a:ln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##</a:t>
            </a:r>
            <a:endParaRPr lang="ru-RU" dirty="0"/>
          </a:p>
        </p:txBody>
      </p:sp>
      <p:sp>
        <p:nvSpPr>
          <p:cNvPr id="68" name="Text Placeholder 3">
            <a:extLst>
              <a:ext uri="{FF2B5EF4-FFF2-40B4-BE49-F238E27FC236}">
                <a16:creationId xmlns:a16="http://schemas.microsoft.com/office/drawing/2014/main" id="{32BFE806-E7AA-1247-9915-83C18C7D400D}"/>
              </a:ext>
            </a:extLst>
          </p:cNvPr>
          <p:cNvSpPr>
            <a:spLocks noGrp="1"/>
          </p:cNvSpPr>
          <p:nvPr userDrawn="1">
            <p:ph type="body" sz="quarter" idx="29"/>
          </p:nvPr>
        </p:nvSpPr>
        <p:spPr>
          <a:xfrm>
            <a:off x="7044538" y="4964112"/>
            <a:ext cx="3616147" cy="9396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0" tIns="72000" bIns="72000">
            <a:noAutofit/>
          </a:bodyPr>
          <a:lstStyle>
            <a:lvl1pPr>
              <a:defRPr b="0"/>
            </a:lvl1pPr>
          </a:lstStyle>
          <a:p>
            <a:pPr lvl="0"/>
            <a:endParaRPr lang="en-US" dirty="0"/>
          </a:p>
        </p:txBody>
      </p:sp>
      <p:sp>
        <p:nvSpPr>
          <p:cNvPr id="69" name="Text Placeholder 5">
            <a:extLst>
              <a:ext uri="{FF2B5EF4-FFF2-40B4-BE49-F238E27FC236}">
                <a16:creationId xmlns:a16="http://schemas.microsoft.com/office/drawing/2014/main" id="{5F12BF2E-80E8-2B44-88E6-1AAD2CE55308}"/>
              </a:ext>
            </a:extLst>
          </p:cNvPr>
          <p:cNvSpPr>
            <a:spLocks noGrp="1"/>
          </p:cNvSpPr>
          <p:nvPr userDrawn="1">
            <p:ph type="body" sz="quarter" idx="30" hasCustomPrompt="1"/>
          </p:nvPr>
        </p:nvSpPr>
        <p:spPr>
          <a:xfrm>
            <a:off x="6096000" y="4964112"/>
            <a:ext cx="952499" cy="939600"/>
          </a:xfrm>
          <a:prstGeom prst="bracePair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31750" cap="flat">
            <a:gradFill flip="none" rotWithShape="1">
              <a:gsLst>
                <a:gs pos="80000">
                  <a:schemeClr val="bg1">
                    <a:alpha val="0"/>
                  </a:schemeClr>
                </a:gs>
                <a:gs pos="100000">
                  <a:schemeClr val="accent1"/>
                </a:gs>
              </a:gsLst>
              <a:lin ang="10800000" scaled="1"/>
              <a:tileRect/>
            </a:gradFill>
            <a:miter lim="800000"/>
          </a:ln>
        </p:spPr>
        <p:txBody>
          <a:bodyPr vert="horz" lIns="72000" tIns="0" rIns="72000" bIns="0" anchor="ctr" anchorCtr="0">
            <a:noAutofit/>
          </a:bodyPr>
          <a:lstStyle>
            <a:lvl1pPr algn="ctr">
              <a:defRPr sz="3200" b="0">
                <a:ln>
                  <a:noFill/>
                </a:ln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##</a:t>
            </a:r>
            <a:endParaRPr lang="ru-RU" dirty="0"/>
          </a:p>
        </p:txBody>
      </p:sp>
      <p:pic>
        <p:nvPicPr>
          <p:cNvPr id="26" name="Рисунок 2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545" y="74735"/>
            <a:ext cx="231530" cy="237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15787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Чистый лист, цветной фон">
    <p:bg>
      <p:bgPr>
        <a:solidFill>
          <a:srgbClr val="181C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9">
            <a:extLst>
              <a:ext uri="{FF2B5EF4-FFF2-40B4-BE49-F238E27FC236}">
                <a16:creationId xmlns:a16="http://schemas.microsoft.com/office/drawing/2014/main" id="{C7745E6A-18EC-054A-8FE6-B2B1F30A9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381000"/>
            <a:ext cx="10668001" cy="571500"/>
          </a:xfrm>
        </p:spPr>
        <p:txBody>
          <a:bodyPr l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6CABBD4A-148C-964A-B1F4-D48F11C9ABC4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0" y="7048800"/>
            <a:ext cx="1333500" cy="381000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2E67FB0C-A308-AA46-8E45-7743E8A565D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668000" y="6101543"/>
            <a:ext cx="762000" cy="381000"/>
          </a:xfrm>
        </p:spPr>
        <p:txBody>
          <a:bodyPr r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F260BB2-4DBA-4B96-A733-49638465F576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24" name="Rectangle 15">
            <a:extLst>
              <a:ext uri="{FF2B5EF4-FFF2-40B4-BE49-F238E27FC236}">
                <a16:creationId xmlns:a16="http://schemas.microsoft.com/office/drawing/2014/main" id="{610F2452-CD17-D14C-9758-05BA425E131C}"/>
              </a:ext>
            </a:extLst>
          </p:cNvPr>
          <p:cNvSpPr/>
          <p:nvPr/>
        </p:nvSpPr>
        <p:spPr>
          <a:xfrm>
            <a:off x="0" y="0"/>
            <a:ext cx="381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D4F67099-0831-3A43-AAE8-80EBD773310B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762000" y="952500"/>
            <a:ext cx="9906000" cy="381000"/>
          </a:xfrm>
          <a:prstGeom prst="rect">
            <a:avLst/>
          </a:prstGeom>
        </p:spPr>
        <p:txBody>
          <a:bodyPr lIns="14400">
            <a:no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9BDA7A6E-EB79-6F44-B101-F2CB12996EC2}"/>
              </a:ext>
            </a:extLst>
          </p:cNvPr>
          <p:cNvSpPr>
            <a:spLocks noGrp="1"/>
          </p:cNvSpPr>
          <p:nvPr userDrawn="1">
            <p:ph type="body" sz="quarter" idx="15"/>
          </p:nvPr>
        </p:nvSpPr>
        <p:spPr>
          <a:xfrm>
            <a:off x="762000" y="1700213"/>
            <a:ext cx="5334000" cy="2109787"/>
          </a:xfrm>
          <a:prstGeom prst="rect">
            <a:avLst/>
          </a:prstGeom>
        </p:spPr>
        <p:txBody>
          <a:bodyPr lIns="0"/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pPr lvl="0"/>
            <a:endParaRPr lang="ru-RU" dirty="0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545" y="74735"/>
            <a:ext cx="231530" cy="237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83355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Чистый лист, 2 текстовых бло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9">
            <a:extLst>
              <a:ext uri="{FF2B5EF4-FFF2-40B4-BE49-F238E27FC236}">
                <a16:creationId xmlns:a16="http://schemas.microsoft.com/office/drawing/2014/main" id="{C7745E6A-18EC-054A-8FE6-B2B1F30A9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381000"/>
            <a:ext cx="10668001" cy="571500"/>
          </a:xfrm>
        </p:spPr>
        <p:txBody>
          <a:bodyPr l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6CABBD4A-148C-964A-B1F4-D48F11C9ABC4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0" y="7048800"/>
            <a:ext cx="1333500" cy="381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ru-RU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2E67FB0C-A308-AA46-8E45-7743E8A565D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668000" y="6101543"/>
            <a:ext cx="762000" cy="381000"/>
          </a:xfrm>
        </p:spPr>
        <p:txBody>
          <a:bodyPr rIns="0">
            <a:noAutofit/>
          </a:bodyPr>
          <a:lstStyle/>
          <a:p>
            <a:fld id="{4F260BB2-4DBA-4B96-A733-49638465F576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24" name="Rectangle 15">
            <a:extLst>
              <a:ext uri="{FF2B5EF4-FFF2-40B4-BE49-F238E27FC236}">
                <a16:creationId xmlns:a16="http://schemas.microsoft.com/office/drawing/2014/main" id="{BFFED65D-5AB0-0549-9457-BCD403ABACCC}"/>
              </a:ext>
            </a:extLst>
          </p:cNvPr>
          <p:cNvSpPr/>
          <p:nvPr/>
        </p:nvSpPr>
        <p:spPr>
          <a:xfrm>
            <a:off x="0" y="0"/>
            <a:ext cx="381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40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FAA514-6533-8A4E-8F43-F19D6FC024B1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762000" y="952500"/>
            <a:ext cx="9906000" cy="381000"/>
          </a:xfrm>
          <a:prstGeom prst="rect">
            <a:avLst/>
          </a:prstGeom>
        </p:spPr>
        <p:txBody>
          <a:bodyPr lIns="14400">
            <a:noAutofit/>
          </a:bodyPr>
          <a:lstStyle>
            <a:lvl1pPr marL="0" indent="0">
              <a:buNone/>
              <a:defRPr sz="1600"/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7DDFD07-BE17-4840-AB75-07225BA8514C}"/>
              </a:ext>
            </a:extLst>
          </p:cNvPr>
          <p:cNvSpPr>
            <a:spLocks noGrp="1"/>
          </p:cNvSpPr>
          <p:nvPr userDrawn="1">
            <p:ph type="body" sz="quarter" idx="15"/>
          </p:nvPr>
        </p:nvSpPr>
        <p:spPr>
          <a:xfrm>
            <a:off x="762000" y="1700213"/>
            <a:ext cx="4572000" cy="2681287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b="0"/>
            </a:lvl1pPr>
          </a:lstStyle>
          <a:p>
            <a:pPr lvl="0"/>
            <a:endParaRPr lang="ru-RU" dirty="0"/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971837C3-28F7-CF49-AAB7-B1C06D0FB3B4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6096000" y="1700213"/>
            <a:ext cx="4572000" cy="2681287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b="0"/>
            </a:lvl1pPr>
          </a:lstStyle>
          <a:p>
            <a:pPr lvl="0"/>
            <a:endParaRPr lang="ru-RU" dirty="0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545" y="74735"/>
            <a:ext cx="231530" cy="237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02665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Чистый лист, цветной фон 1/3">
    <p:bg>
      <p:bgPr>
        <a:solidFill>
          <a:srgbClr val="181C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088B5BD-A6B6-F341-8F89-F2A1B2AF5FE9}"/>
              </a:ext>
            </a:extLst>
          </p:cNvPr>
          <p:cNvSpPr/>
          <p:nvPr userDrawn="1"/>
        </p:nvSpPr>
        <p:spPr>
          <a:xfrm flipH="1">
            <a:off x="0" y="0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x-none" sz="1400" dirty="0"/>
          </a:p>
        </p:txBody>
      </p:sp>
      <p:sp>
        <p:nvSpPr>
          <p:cNvPr id="14" name="Title 9">
            <a:extLst>
              <a:ext uri="{FF2B5EF4-FFF2-40B4-BE49-F238E27FC236}">
                <a16:creationId xmlns:a16="http://schemas.microsoft.com/office/drawing/2014/main" id="{C7745E6A-18EC-054A-8FE6-B2B1F30A9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381000"/>
            <a:ext cx="10668001" cy="571500"/>
          </a:xfrm>
        </p:spPr>
        <p:txBody>
          <a:bodyPr l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6CABBD4A-148C-964A-B1F4-D48F11C9ABC4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0" y="7048800"/>
            <a:ext cx="1333500" cy="381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ru-RU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2E67FB0C-A308-AA46-8E45-7743E8A565D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668000" y="6101543"/>
            <a:ext cx="762000" cy="381000"/>
          </a:xfrm>
        </p:spPr>
        <p:txBody>
          <a:bodyPr rIns="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F260BB2-4DBA-4B96-A733-49638465F576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24" name="Rectangle 15">
            <a:extLst>
              <a:ext uri="{FF2B5EF4-FFF2-40B4-BE49-F238E27FC236}">
                <a16:creationId xmlns:a16="http://schemas.microsoft.com/office/drawing/2014/main" id="{BFFED65D-5AB0-0549-9457-BCD403ABACCC}"/>
              </a:ext>
            </a:extLst>
          </p:cNvPr>
          <p:cNvSpPr/>
          <p:nvPr/>
        </p:nvSpPr>
        <p:spPr>
          <a:xfrm>
            <a:off x="0" y="0"/>
            <a:ext cx="381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40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FAA514-6533-8A4E-8F43-F19D6FC024B1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762000" y="952500"/>
            <a:ext cx="6858000" cy="381000"/>
          </a:xfrm>
          <a:prstGeom prst="rect">
            <a:avLst/>
          </a:prstGeom>
        </p:spPr>
        <p:txBody>
          <a:bodyPr lIns="14400">
            <a:noAutofit/>
          </a:bodyPr>
          <a:lstStyle>
            <a:lvl1pPr marL="0" indent="0">
              <a:buNone/>
              <a:defRPr sz="1600"/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7DDFD07-BE17-4840-AB75-07225BA8514C}"/>
              </a:ext>
            </a:extLst>
          </p:cNvPr>
          <p:cNvSpPr>
            <a:spLocks noGrp="1"/>
          </p:cNvSpPr>
          <p:nvPr userDrawn="1">
            <p:ph type="body" sz="quarter" idx="15"/>
          </p:nvPr>
        </p:nvSpPr>
        <p:spPr>
          <a:xfrm>
            <a:off x="762000" y="1700213"/>
            <a:ext cx="4572000" cy="2681287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b="0"/>
            </a:lvl1pPr>
          </a:lstStyle>
          <a:p>
            <a:pPr lvl="0"/>
            <a:endParaRPr lang="ru-RU" dirty="0"/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FDA7189D-8D47-6145-A331-22B27C810F49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8389430" y="1700213"/>
            <a:ext cx="3048000" cy="2681287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pPr lvl="0"/>
            <a:endParaRPr lang="ru-RU" dirty="0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545" y="74735"/>
            <a:ext cx="231530" cy="237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27674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Чистый лист, цветной фон 1/2">
    <p:bg>
      <p:bgPr>
        <a:solidFill>
          <a:srgbClr val="2B2D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088B5BD-A6B6-F341-8F89-F2A1B2AF5FE9}"/>
              </a:ext>
            </a:extLst>
          </p:cNvPr>
          <p:cNvSpPr/>
          <p:nvPr userDrawn="1"/>
        </p:nvSpPr>
        <p:spPr>
          <a:xfrm flipH="1">
            <a:off x="0" y="0"/>
            <a:ext cx="62865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x-none" sz="1400" dirty="0"/>
          </a:p>
        </p:txBody>
      </p:sp>
      <p:sp>
        <p:nvSpPr>
          <p:cNvPr id="14" name="Title 9">
            <a:extLst>
              <a:ext uri="{FF2B5EF4-FFF2-40B4-BE49-F238E27FC236}">
                <a16:creationId xmlns:a16="http://schemas.microsoft.com/office/drawing/2014/main" id="{C7745E6A-18EC-054A-8FE6-B2B1F30A9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381000"/>
            <a:ext cx="10668001" cy="571500"/>
          </a:xfrm>
        </p:spPr>
        <p:txBody>
          <a:bodyPr l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6CABBD4A-148C-964A-B1F4-D48F11C9ABC4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0" y="7048800"/>
            <a:ext cx="1333500" cy="381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ru-RU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2E67FB0C-A308-AA46-8E45-7743E8A565D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668000" y="6101543"/>
            <a:ext cx="762000" cy="381000"/>
          </a:xfrm>
        </p:spPr>
        <p:txBody>
          <a:bodyPr rIns="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F260BB2-4DBA-4B96-A733-49638465F576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24" name="Rectangle 15">
            <a:extLst>
              <a:ext uri="{FF2B5EF4-FFF2-40B4-BE49-F238E27FC236}">
                <a16:creationId xmlns:a16="http://schemas.microsoft.com/office/drawing/2014/main" id="{BFFED65D-5AB0-0549-9457-BCD403ABACCC}"/>
              </a:ext>
            </a:extLst>
          </p:cNvPr>
          <p:cNvSpPr/>
          <p:nvPr/>
        </p:nvSpPr>
        <p:spPr>
          <a:xfrm>
            <a:off x="0" y="0"/>
            <a:ext cx="381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40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FAA514-6533-8A4E-8F43-F19D6FC024B1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762000" y="952500"/>
            <a:ext cx="4572000" cy="381000"/>
          </a:xfrm>
          <a:prstGeom prst="rect">
            <a:avLst/>
          </a:prstGeom>
        </p:spPr>
        <p:txBody>
          <a:bodyPr lIns="14400">
            <a:noAutofit/>
          </a:bodyPr>
          <a:lstStyle>
            <a:lvl1pPr marL="0" indent="0">
              <a:buNone/>
              <a:defRPr sz="1600"/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7DDFD07-BE17-4840-AB75-07225BA8514C}"/>
              </a:ext>
            </a:extLst>
          </p:cNvPr>
          <p:cNvSpPr>
            <a:spLocks noGrp="1"/>
          </p:cNvSpPr>
          <p:nvPr userDrawn="1">
            <p:ph type="body" sz="quarter" idx="15"/>
          </p:nvPr>
        </p:nvSpPr>
        <p:spPr>
          <a:xfrm>
            <a:off x="762000" y="1700213"/>
            <a:ext cx="4572000" cy="2681287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b="0"/>
            </a:lvl1pPr>
          </a:lstStyle>
          <a:p>
            <a:pPr lvl="0"/>
            <a:endParaRPr lang="ru-RU" dirty="0"/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FDA7189D-8D47-6145-A331-22B27C810F49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6888646" y="1700213"/>
            <a:ext cx="3048000" cy="2681287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b="0">
                <a:solidFill>
                  <a:schemeClr val="tx1"/>
                </a:solidFill>
              </a:defRPr>
            </a:lvl1pPr>
          </a:lstStyle>
          <a:p>
            <a:pPr lvl="0"/>
            <a:endParaRPr lang="ru-RU" dirty="0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545" y="74735"/>
            <a:ext cx="231530" cy="237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15107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Чистый лист, цветной фон 1/2 + лого"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088B5BD-A6B6-F341-8F89-F2A1B2AF5FE9}"/>
              </a:ext>
            </a:extLst>
          </p:cNvPr>
          <p:cNvSpPr/>
          <p:nvPr userDrawn="1"/>
        </p:nvSpPr>
        <p:spPr>
          <a:xfrm flipH="1">
            <a:off x="0" y="0"/>
            <a:ext cx="62865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x-none" sz="1400" dirty="0"/>
          </a:p>
        </p:txBody>
      </p:sp>
      <p:sp>
        <p:nvSpPr>
          <p:cNvPr id="14" name="Title 9">
            <a:extLst>
              <a:ext uri="{FF2B5EF4-FFF2-40B4-BE49-F238E27FC236}">
                <a16:creationId xmlns:a16="http://schemas.microsoft.com/office/drawing/2014/main" id="{C7745E6A-18EC-054A-8FE6-B2B1F30A9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381000"/>
            <a:ext cx="10668001" cy="571500"/>
          </a:xfrm>
        </p:spPr>
        <p:txBody>
          <a:bodyPr l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6CABBD4A-148C-964A-B1F4-D48F11C9ABC4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0" y="7048800"/>
            <a:ext cx="1333500" cy="381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ru-RU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2E67FB0C-A308-AA46-8E45-7743E8A565D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668000" y="6101543"/>
            <a:ext cx="762000" cy="381000"/>
          </a:xfrm>
        </p:spPr>
        <p:txBody>
          <a:bodyPr rIns="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F260BB2-4DBA-4B96-A733-49638465F576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24" name="Rectangle 15">
            <a:extLst>
              <a:ext uri="{FF2B5EF4-FFF2-40B4-BE49-F238E27FC236}">
                <a16:creationId xmlns:a16="http://schemas.microsoft.com/office/drawing/2014/main" id="{BFFED65D-5AB0-0549-9457-BCD403ABACCC}"/>
              </a:ext>
            </a:extLst>
          </p:cNvPr>
          <p:cNvSpPr/>
          <p:nvPr/>
        </p:nvSpPr>
        <p:spPr>
          <a:xfrm>
            <a:off x="0" y="0"/>
            <a:ext cx="381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40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FAA514-6533-8A4E-8F43-F19D6FC024B1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762000" y="952500"/>
            <a:ext cx="4572000" cy="381000"/>
          </a:xfrm>
          <a:prstGeom prst="rect">
            <a:avLst/>
          </a:prstGeom>
        </p:spPr>
        <p:txBody>
          <a:bodyPr lIns="14400">
            <a:noAutofit/>
          </a:bodyPr>
          <a:lstStyle>
            <a:lvl1pPr marL="0" indent="0">
              <a:buNone/>
              <a:defRPr sz="1600"/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7DDFD07-BE17-4840-AB75-07225BA8514C}"/>
              </a:ext>
            </a:extLst>
          </p:cNvPr>
          <p:cNvSpPr>
            <a:spLocks noGrp="1"/>
          </p:cNvSpPr>
          <p:nvPr userDrawn="1">
            <p:ph type="body" sz="quarter" idx="15"/>
          </p:nvPr>
        </p:nvSpPr>
        <p:spPr>
          <a:xfrm>
            <a:off x="762000" y="1700213"/>
            <a:ext cx="4572000" cy="2681287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b="0"/>
            </a:lvl1pPr>
          </a:lstStyle>
          <a:p>
            <a:pPr lvl="0"/>
            <a:endParaRPr lang="ru-RU" dirty="0"/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FDA7189D-8D47-6145-A331-22B27C810F49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6888646" y="1700213"/>
            <a:ext cx="3048000" cy="2681287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pPr lvl="0"/>
            <a:endParaRPr lang="ru-RU" dirty="0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545" y="74735"/>
            <a:ext cx="231530" cy="237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53497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блока с ико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9">
            <a:extLst>
              <a:ext uri="{FF2B5EF4-FFF2-40B4-BE49-F238E27FC236}">
                <a16:creationId xmlns:a16="http://schemas.microsoft.com/office/drawing/2014/main" id="{C7745E6A-18EC-054A-8FE6-B2B1F30A9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381000"/>
            <a:ext cx="10668001" cy="571500"/>
          </a:xfrm>
        </p:spPr>
        <p:txBody>
          <a:bodyPr l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6CABBD4A-148C-964A-B1F4-D48F11C9ABC4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0" y="7048800"/>
            <a:ext cx="1333500" cy="381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ru-RU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2E67FB0C-A308-AA46-8E45-7743E8A565D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668000" y="6101543"/>
            <a:ext cx="762000" cy="381000"/>
          </a:xfrm>
        </p:spPr>
        <p:txBody>
          <a:bodyPr rIns="0">
            <a:noAutofit/>
          </a:bodyPr>
          <a:lstStyle/>
          <a:p>
            <a:fld id="{4F260BB2-4DBA-4B96-A733-49638465F576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24" name="Rectangle 15">
            <a:extLst>
              <a:ext uri="{FF2B5EF4-FFF2-40B4-BE49-F238E27FC236}">
                <a16:creationId xmlns:a16="http://schemas.microsoft.com/office/drawing/2014/main" id="{BFFED65D-5AB0-0549-9457-BCD403ABACCC}"/>
              </a:ext>
            </a:extLst>
          </p:cNvPr>
          <p:cNvSpPr/>
          <p:nvPr/>
        </p:nvSpPr>
        <p:spPr>
          <a:xfrm>
            <a:off x="0" y="0"/>
            <a:ext cx="381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40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FAA514-6533-8A4E-8F43-F19D6FC024B1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762000" y="952500"/>
            <a:ext cx="3810000" cy="381000"/>
          </a:xfrm>
          <a:prstGeom prst="rect">
            <a:avLst/>
          </a:prstGeom>
        </p:spPr>
        <p:txBody>
          <a:bodyPr lIns="14400">
            <a:noAutofit/>
          </a:bodyPr>
          <a:lstStyle>
            <a:lvl1pPr marL="0" indent="0">
              <a:buNone/>
              <a:defRPr sz="1600"/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0" name="Text Placeholder 5">
            <a:extLst>
              <a:ext uri="{FF2B5EF4-FFF2-40B4-BE49-F238E27FC236}">
                <a16:creationId xmlns:a16="http://schemas.microsoft.com/office/drawing/2014/main" id="{620CC12E-925A-7247-B6DE-CF47387F3036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952498" y="2867774"/>
            <a:ext cx="2667002" cy="1127213"/>
          </a:xfrm>
          <a:prstGeom prst="rect">
            <a:avLst/>
          </a:prstGeom>
        </p:spPr>
        <p:txBody>
          <a:bodyPr lIns="0">
            <a:noAutofit/>
          </a:bodyPr>
          <a:lstStyle>
            <a:lvl1pPr algn="ctr">
              <a:defRPr sz="1400" b="0"/>
            </a:lvl1pPr>
          </a:lstStyle>
          <a:p>
            <a:pPr lvl="0"/>
            <a:endParaRPr lang="ru-RU" dirty="0"/>
          </a:p>
        </p:txBody>
      </p:sp>
      <p:sp>
        <p:nvSpPr>
          <p:cNvPr id="32" name="Picture Placeholder 3">
            <a:extLst>
              <a:ext uri="{FF2B5EF4-FFF2-40B4-BE49-F238E27FC236}">
                <a16:creationId xmlns:a16="http://schemas.microsoft.com/office/drawing/2014/main" id="{40F63697-77DB-774D-A6DA-D0B71AAE9DD9}"/>
              </a:ext>
            </a:extLst>
          </p:cNvPr>
          <p:cNvSpPr>
            <a:spLocks noGrp="1"/>
          </p:cNvSpPr>
          <p:nvPr userDrawn="1">
            <p:ph type="pic" sz="quarter" idx="22"/>
          </p:nvPr>
        </p:nvSpPr>
        <p:spPr>
          <a:xfrm>
            <a:off x="2097092" y="2047126"/>
            <a:ext cx="377816" cy="377816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>
                <a:noFill/>
              </a:defRPr>
            </a:lvl1pPr>
          </a:lstStyle>
          <a:p>
            <a:endParaRPr lang="x-none" dirty="0"/>
          </a:p>
        </p:txBody>
      </p:sp>
      <p:sp>
        <p:nvSpPr>
          <p:cNvPr id="33" name="Text Placeholder 5">
            <a:extLst>
              <a:ext uri="{FF2B5EF4-FFF2-40B4-BE49-F238E27FC236}">
                <a16:creationId xmlns:a16="http://schemas.microsoft.com/office/drawing/2014/main" id="{667BA825-9CE6-1549-9893-5AB7B8B0156E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4762500" y="2867774"/>
            <a:ext cx="2674428" cy="1127213"/>
          </a:xfrm>
          <a:prstGeom prst="rect">
            <a:avLst/>
          </a:prstGeom>
        </p:spPr>
        <p:txBody>
          <a:bodyPr lIns="0">
            <a:noAutofit/>
          </a:bodyPr>
          <a:lstStyle>
            <a:lvl1pPr algn="ctr">
              <a:defRPr sz="1400" b="0"/>
            </a:lvl1pPr>
          </a:lstStyle>
          <a:p>
            <a:pPr lvl="0"/>
            <a:endParaRPr lang="ru-RU" dirty="0"/>
          </a:p>
        </p:txBody>
      </p:sp>
      <p:sp>
        <p:nvSpPr>
          <p:cNvPr id="35" name="Picture Placeholder 3">
            <a:extLst>
              <a:ext uri="{FF2B5EF4-FFF2-40B4-BE49-F238E27FC236}">
                <a16:creationId xmlns:a16="http://schemas.microsoft.com/office/drawing/2014/main" id="{33AEACCB-733F-A449-A30A-2759292CFA7B}"/>
              </a:ext>
            </a:extLst>
          </p:cNvPr>
          <p:cNvSpPr>
            <a:spLocks noGrp="1"/>
          </p:cNvSpPr>
          <p:nvPr userDrawn="1">
            <p:ph type="pic" sz="quarter" idx="24"/>
          </p:nvPr>
        </p:nvSpPr>
        <p:spPr>
          <a:xfrm>
            <a:off x="5910807" y="2047126"/>
            <a:ext cx="377816" cy="377816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>
                <a:noFill/>
              </a:defRPr>
            </a:lvl1pPr>
          </a:lstStyle>
          <a:p>
            <a:endParaRPr lang="x-none"/>
          </a:p>
        </p:txBody>
      </p:sp>
      <p:sp>
        <p:nvSpPr>
          <p:cNvPr id="36" name="Text Placeholder 5">
            <a:extLst>
              <a:ext uri="{FF2B5EF4-FFF2-40B4-BE49-F238E27FC236}">
                <a16:creationId xmlns:a16="http://schemas.microsoft.com/office/drawing/2014/main" id="{26E643D5-C73B-1441-BB98-2E2A671598D0}"/>
              </a:ext>
            </a:extLst>
          </p:cNvPr>
          <p:cNvSpPr>
            <a:spLocks noGrp="1"/>
          </p:cNvSpPr>
          <p:nvPr userDrawn="1">
            <p:ph type="body" sz="quarter" idx="25"/>
          </p:nvPr>
        </p:nvSpPr>
        <p:spPr>
          <a:xfrm>
            <a:off x="8572500" y="2867774"/>
            <a:ext cx="2681858" cy="1127213"/>
          </a:xfrm>
          <a:prstGeom prst="rect">
            <a:avLst/>
          </a:prstGeom>
        </p:spPr>
        <p:txBody>
          <a:bodyPr lIns="0">
            <a:noAutofit/>
          </a:bodyPr>
          <a:lstStyle>
            <a:lvl1pPr algn="ctr">
              <a:defRPr sz="1400" b="0"/>
            </a:lvl1pPr>
          </a:lstStyle>
          <a:p>
            <a:pPr lvl="0"/>
            <a:endParaRPr lang="ru-RU" dirty="0"/>
          </a:p>
        </p:txBody>
      </p:sp>
      <p:sp>
        <p:nvSpPr>
          <p:cNvPr id="38" name="Picture Placeholder 3">
            <a:extLst>
              <a:ext uri="{FF2B5EF4-FFF2-40B4-BE49-F238E27FC236}">
                <a16:creationId xmlns:a16="http://schemas.microsoft.com/office/drawing/2014/main" id="{CD2EEE09-B691-1C40-9555-9A2AAC3F5F03}"/>
              </a:ext>
            </a:extLst>
          </p:cNvPr>
          <p:cNvSpPr>
            <a:spLocks noGrp="1"/>
          </p:cNvSpPr>
          <p:nvPr userDrawn="1">
            <p:ph type="pic" sz="quarter" idx="26"/>
          </p:nvPr>
        </p:nvSpPr>
        <p:spPr>
          <a:xfrm>
            <a:off x="9724522" y="2047126"/>
            <a:ext cx="377816" cy="377816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>
                <a:noFill/>
              </a:defRPr>
            </a:lvl1pPr>
          </a:lstStyle>
          <a:p>
            <a:endParaRPr lang="x-none"/>
          </a:p>
        </p:txBody>
      </p:sp>
      <p:pic>
        <p:nvPicPr>
          <p:cNvPr id="16" name="Рисунок 1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545" y="74735"/>
            <a:ext cx="231530" cy="237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2289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Обложка с цветным фоном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C5DF0713-BD26-F547-A7A1-20E93211AA0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68750" y="5613926"/>
            <a:ext cx="3615266" cy="571500"/>
          </a:xfrm>
          <a:prstGeom prst="rect">
            <a:avLst/>
          </a:prstGeom>
        </p:spPr>
        <p:txBody>
          <a:bodyPr lIns="0" anchor="t" anchorCtr="0">
            <a:noAutofit/>
          </a:bodyPr>
          <a:lstStyle>
            <a:lvl1pPr marL="0" indent="0">
              <a:buFont typeface="+mj-lt"/>
              <a:buNone/>
              <a:defRPr lang="en-US" sz="1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129600" indent="-129600">
              <a:defRPr/>
            </a:lvl2pPr>
            <a:lvl3pPr marL="129600" indent="-129600">
              <a:defRPr/>
            </a:lvl3pPr>
            <a:lvl4pPr marL="129600" indent="-129600">
              <a:defRPr/>
            </a:lvl4pPr>
            <a:lvl5pPr marL="129600" indent="-129600">
              <a:defRPr/>
            </a:lvl5pPr>
          </a:lstStyle>
          <a:p>
            <a:pPr lvl="0"/>
            <a:endParaRPr lang="ru-RU" dirty="0"/>
          </a:p>
        </p:txBody>
      </p:sp>
      <p:sp>
        <p:nvSpPr>
          <p:cNvPr id="13" name="Title 9">
            <a:extLst>
              <a:ext uri="{FF2B5EF4-FFF2-40B4-BE49-F238E27FC236}">
                <a16:creationId xmlns:a16="http://schemas.microsoft.com/office/drawing/2014/main" id="{DB35E3EE-D93A-9B46-B9A6-4D0F1944F8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136" y="2496070"/>
            <a:ext cx="5710238" cy="952500"/>
          </a:xfrm>
        </p:spPr>
        <p:txBody>
          <a:bodyPr lIns="0">
            <a:noAutofit/>
          </a:bodyPr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TextBox 2"/>
          <p:cNvSpPr txBox="1"/>
          <p:nvPr userDrawn="1"/>
        </p:nvSpPr>
        <p:spPr>
          <a:xfrm>
            <a:off x="9608230" y="-1261641"/>
            <a:ext cx="2211503" cy="9248686"/>
          </a:xfrm>
          <a:prstGeom prst="rect">
            <a:avLst/>
          </a:prstGeom>
        </p:spPr>
        <p:txBody>
          <a:bodyPr vert="horz" wrap="none" lIns="0" tIns="45720" rIns="91440" bIns="45720" rtlCol="0">
            <a:spAutoFit/>
          </a:bodyPr>
          <a:lstStyle/>
          <a:p>
            <a:pPr algn="l"/>
            <a:r>
              <a:rPr lang="en-US" sz="59500" b="1" dirty="0">
                <a:solidFill>
                  <a:srgbClr val="FEE600"/>
                </a:solidFill>
              </a:rPr>
              <a:t>/</a:t>
            </a:r>
          </a:p>
        </p:txBody>
      </p:sp>
      <p:sp>
        <p:nvSpPr>
          <p:cNvPr id="21" name="Прямоугольник 20"/>
          <p:cNvSpPr/>
          <p:nvPr userDrawn="1"/>
        </p:nvSpPr>
        <p:spPr>
          <a:xfrm>
            <a:off x="535004" y="5707063"/>
            <a:ext cx="18000" cy="5299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pic>
        <p:nvPicPr>
          <p:cNvPr id="12" name="Picture 2" descr="D:\works\GP\2021-07\RB-DGTL-TEAM\logo2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53004" y="576606"/>
            <a:ext cx="1437088" cy="56979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5294520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блоков с ико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 Placeholder 5">
            <a:extLst>
              <a:ext uri="{FF2B5EF4-FFF2-40B4-BE49-F238E27FC236}">
                <a16:creationId xmlns:a16="http://schemas.microsoft.com/office/drawing/2014/main" id="{7DB42F86-8A5C-F94F-8896-09D9FC00FE3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 rot="16200000">
            <a:off x="6073141" y="-1587015"/>
            <a:ext cx="45719" cy="10641600"/>
          </a:xfrm>
          <a:prstGeom prst="bracePair">
            <a:avLst>
              <a:gd name="adj" fmla="val 0"/>
            </a:avLst>
          </a:prstGeom>
          <a:ln w="6350" cap="flat">
            <a:gradFill flip="none" rotWithShape="1">
              <a:gsLst>
                <a:gs pos="80000">
                  <a:schemeClr val="bg1">
                    <a:alpha val="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0" scaled="1"/>
              <a:tileRect/>
            </a:gradFill>
            <a:miter lim="800000"/>
          </a:ln>
        </p:spPr>
        <p:txBody>
          <a:bodyPr vert="vert" tIns="0" rIns="234000" bIns="0">
            <a:noAutofit/>
          </a:bodyPr>
          <a:lstStyle>
            <a:lvl1pPr>
              <a:defRPr sz="100" b="0">
                <a:ln>
                  <a:noFill/>
                </a:ln>
                <a:noFill/>
              </a:defRPr>
            </a:lvl1pPr>
          </a:lstStyle>
          <a:p>
            <a:pPr lvl="0"/>
            <a:endParaRPr lang="ru-RU" dirty="0"/>
          </a:p>
        </p:txBody>
      </p:sp>
      <p:sp>
        <p:nvSpPr>
          <p:cNvPr id="14" name="Title 9">
            <a:extLst>
              <a:ext uri="{FF2B5EF4-FFF2-40B4-BE49-F238E27FC236}">
                <a16:creationId xmlns:a16="http://schemas.microsoft.com/office/drawing/2014/main" id="{C7745E6A-18EC-054A-8FE6-B2B1F30A9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381000"/>
            <a:ext cx="10668001" cy="571500"/>
          </a:xfrm>
        </p:spPr>
        <p:txBody>
          <a:bodyPr l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6CABBD4A-148C-964A-B1F4-D48F11C9ABC4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0" y="7048800"/>
            <a:ext cx="1333500" cy="381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ru-RU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2E67FB0C-A308-AA46-8E45-7743E8A565D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668000" y="6101543"/>
            <a:ext cx="762000" cy="381000"/>
          </a:xfrm>
        </p:spPr>
        <p:txBody>
          <a:bodyPr rIns="0">
            <a:noAutofit/>
          </a:bodyPr>
          <a:lstStyle/>
          <a:p>
            <a:fld id="{4F260BB2-4DBA-4B96-A733-49638465F576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24" name="Rectangle 15">
            <a:extLst>
              <a:ext uri="{FF2B5EF4-FFF2-40B4-BE49-F238E27FC236}">
                <a16:creationId xmlns:a16="http://schemas.microsoft.com/office/drawing/2014/main" id="{BFFED65D-5AB0-0549-9457-BCD403ABACCC}"/>
              </a:ext>
            </a:extLst>
          </p:cNvPr>
          <p:cNvSpPr/>
          <p:nvPr/>
        </p:nvSpPr>
        <p:spPr>
          <a:xfrm>
            <a:off x="0" y="0"/>
            <a:ext cx="381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40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FAA514-6533-8A4E-8F43-F19D6FC024B1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762000" y="952500"/>
            <a:ext cx="3810000" cy="381000"/>
          </a:xfrm>
          <a:prstGeom prst="rect">
            <a:avLst/>
          </a:prstGeom>
        </p:spPr>
        <p:txBody>
          <a:bodyPr lIns="14400">
            <a:noAutofit/>
          </a:bodyPr>
          <a:lstStyle>
            <a:lvl1pPr marL="0" indent="0">
              <a:buNone/>
              <a:defRPr sz="1600"/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7DDFD07-BE17-4840-AB75-07225BA8514C}"/>
              </a:ext>
            </a:extLst>
          </p:cNvPr>
          <p:cNvSpPr>
            <a:spLocks noGrp="1"/>
          </p:cNvSpPr>
          <p:nvPr userDrawn="1">
            <p:ph type="body" sz="quarter" idx="15"/>
          </p:nvPr>
        </p:nvSpPr>
        <p:spPr>
          <a:xfrm>
            <a:off x="762000" y="2298582"/>
            <a:ext cx="3048000" cy="1127213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b="0"/>
            </a:lvl1pPr>
          </a:lstStyle>
          <a:p>
            <a:pPr lvl="0"/>
            <a:endParaRPr lang="ru-RU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A56034C-03E9-6448-8691-555908B71FA1}"/>
              </a:ext>
            </a:extLst>
          </p:cNvPr>
          <p:cNvSpPr>
            <a:spLocks noGrp="1"/>
          </p:cNvSpPr>
          <p:nvPr userDrawn="1">
            <p:ph type="pic" sz="quarter" idx="16"/>
          </p:nvPr>
        </p:nvSpPr>
        <p:spPr>
          <a:xfrm>
            <a:off x="829723" y="1774334"/>
            <a:ext cx="309562" cy="309563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noFill/>
              </a:defRPr>
            </a:lvl1pPr>
          </a:lstStyle>
          <a:p>
            <a:endParaRPr lang="x-none"/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B008EEED-224E-EE45-9D41-442AF4686BA4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4575715" y="2298582"/>
            <a:ext cx="3048000" cy="1127213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b="0"/>
            </a:lvl1pPr>
          </a:lstStyle>
          <a:p>
            <a:pPr lvl="0"/>
            <a:endParaRPr lang="ru-RU" dirty="0"/>
          </a:p>
        </p:txBody>
      </p:sp>
      <p:sp>
        <p:nvSpPr>
          <p:cNvPr id="20" name="Picture Placeholder 3">
            <a:extLst>
              <a:ext uri="{FF2B5EF4-FFF2-40B4-BE49-F238E27FC236}">
                <a16:creationId xmlns:a16="http://schemas.microsoft.com/office/drawing/2014/main" id="{A5DEA5E0-A7BE-A245-B3D3-9C5B9DB7B742}"/>
              </a:ext>
            </a:extLst>
          </p:cNvPr>
          <p:cNvSpPr>
            <a:spLocks noGrp="1"/>
          </p:cNvSpPr>
          <p:nvPr userDrawn="1">
            <p:ph type="pic" sz="quarter" idx="18"/>
          </p:nvPr>
        </p:nvSpPr>
        <p:spPr>
          <a:xfrm>
            <a:off x="4643438" y="1774334"/>
            <a:ext cx="309562" cy="309563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noFill/>
              </a:defRPr>
            </a:lvl1pPr>
          </a:lstStyle>
          <a:p>
            <a:endParaRPr lang="x-none"/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FDA7189D-8D47-6145-A331-22B27C810F49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8389430" y="2298582"/>
            <a:ext cx="3048000" cy="1127213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b="0"/>
            </a:lvl1pPr>
          </a:lstStyle>
          <a:p>
            <a:pPr lvl="0"/>
            <a:endParaRPr lang="ru-RU" dirty="0"/>
          </a:p>
        </p:txBody>
      </p:sp>
      <p:sp>
        <p:nvSpPr>
          <p:cNvPr id="26" name="Picture Placeholder 3">
            <a:extLst>
              <a:ext uri="{FF2B5EF4-FFF2-40B4-BE49-F238E27FC236}">
                <a16:creationId xmlns:a16="http://schemas.microsoft.com/office/drawing/2014/main" id="{CFA257DE-FB53-0D44-B740-639DA150416D}"/>
              </a:ext>
            </a:extLst>
          </p:cNvPr>
          <p:cNvSpPr>
            <a:spLocks noGrp="1"/>
          </p:cNvSpPr>
          <p:nvPr userDrawn="1">
            <p:ph type="pic" sz="quarter" idx="20"/>
          </p:nvPr>
        </p:nvSpPr>
        <p:spPr>
          <a:xfrm>
            <a:off x="8457153" y="1774334"/>
            <a:ext cx="309562" cy="309563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noFill/>
              </a:defRPr>
            </a:lvl1pPr>
          </a:lstStyle>
          <a:p>
            <a:endParaRPr lang="x-none"/>
          </a:p>
        </p:txBody>
      </p:sp>
      <p:sp>
        <p:nvSpPr>
          <p:cNvPr id="30" name="Text Placeholder 5">
            <a:extLst>
              <a:ext uri="{FF2B5EF4-FFF2-40B4-BE49-F238E27FC236}">
                <a16:creationId xmlns:a16="http://schemas.microsoft.com/office/drawing/2014/main" id="{620CC12E-925A-7247-B6DE-CF47387F3036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762000" y="4579893"/>
            <a:ext cx="3048000" cy="1127213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b="0"/>
            </a:lvl1pPr>
          </a:lstStyle>
          <a:p>
            <a:pPr lvl="0"/>
            <a:endParaRPr lang="ru-RU" dirty="0"/>
          </a:p>
        </p:txBody>
      </p:sp>
      <p:sp>
        <p:nvSpPr>
          <p:cNvPr id="32" name="Picture Placeholder 3">
            <a:extLst>
              <a:ext uri="{FF2B5EF4-FFF2-40B4-BE49-F238E27FC236}">
                <a16:creationId xmlns:a16="http://schemas.microsoft.com/office/drawing/2014/main" id="{40F63697-77DB-774D-A6DA-D0B71AAE9DD9}"/>
              </a:ext>
            </a:extLst>
          </p:cNvPr>
          <p:cNvSpPr>
            <a:spLocks noGrp="1"/>
          </p:cNvSpPr>
          <p:nvPr userDrawn="1">
            <p:ph type="pic" sz="quarter" idx="22"/>
          </p:nvPr>
        </p:nvSpPr>
        <p:spPr>
          <a:xfrm>
            <a:off x="829723" y="4063802"/>
            <a:ext cx="309562" cy="309563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noFill/>
              </a:defRPr>
            </a:lvl1pPr>
          </a:lstStyle>
          <a:p>
            <a:endParaRPr lang="x-none"/>
          </a:p>
        </p:txBody>
      </p:sp>
      <p:sp>
        <p:nvSpPr>
          <p:cNvPr id="33" name="Text Placeholder 5">
            <a:extLst>
              <a:ext uri="{FF2B5EF4-FFF2-40B4-BE49-F238E27FC236}">
                <a16:creationId xmlns:a16="http://schemas.microsoft.com/office/drawing/2014/main" id="{667BA825-9CE6-1549-9893-5AB7B8B0156E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4575715" y="4579893"/>
            <a:ext cx="3048000" cy="1127213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b="0"/>
            </a:lvl1pPr>
          </a:lstStyle>
          <a:p>
            <a:pPr lvl="0"/>
            <a:endParaRPr lang="ru-RU" dirty="0"/>
          </a:p>
        </p:txBody>
      </p:sp>
      <p:sp>
        <p:nvSpPr>
          <p:cNvPr id="35" name="Picture Placeholder 3">
            <a:extLst>
              <a:ext uri="{FF2B5EF4-FFF2-40B4-BE49-F238E27FC236}">
                <a16:creationId xmlns:a16="http://schemas.microsoft.com/office/drawing/2014/main" id="{33AEACCB-733F-A449-A30A-2759292CFA7B}"/>
              </a:ext>
            </a:extLst>
          </p:cNvPr>
          <p:cNvSpPr>
            <a:spLocks noGrp="1"/>
          </p:cNvSpPr>
          <p:nvPr userDrawn="1">
            <p:ph type="pic" sz="quarter" idx="24"/>
          </p:nvPr>
        </p:nvSpPr>
        <p:spPr>
          <a:xfrm>
            <a:off x="4643438" y="4063802"/>
            <a:ext cx="309562" cy="309563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noFill/>
              </a:defRPr>
            </a:lvl1pPr>
          </a:lstStyle>
          <a:p>
            <a:endParaRPr lang="x-none"/>
          </a:p>
        </p:txBody>
      </p:sp>
      <p:sp>
        <p:nvSpPr>
          <p:cNvPr id="36" name="Text Placeholder 5">
            <a:extLst>
              <a:ext uri="{FF2B5EF4-FFF2-40B4-BE49-F238E27FC236}">
                <a16:creationId xmlns:a16="http://schemas.microsoft.com/office/drawing/2014/main" id="{26E643D5-C73B-1441-BB98-2E2A671598D0}"/>
              </a:ext>
            </a:extLst>
          </p:cNvPr>
          <p:cNvSpPr>
            <a:spLocks noGrp="1"/>
          </p:cNvSpPr>
          <p:nvPr userDrawn="1">
            <p:ph type="body" sz="quarter" idx="25"/>
          </p:nvPr>
        </p:nvSpPr>
        <p:spPr>
          <a:xfrm>
            <a:off x="8389430" y="4579893"/>
            <a:ext cx="3048000" cy="1127213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b="0"/>
            </a:lvl1pPr>
          </a:lstStyle>
          <a:p>
            <a:pPr lvl="0"/>
            <a:endParaRPr lang="ru-RU" dirty="0"/>
          </a:p>
        </p:txBody>
      </p:sp>
      <p:sp>
        <p:nvSpPr>
          <p:cNvPr id="38" name="Picture Placeholder 3">
            <a:extLst>
              <a:ext uri="{FF2B5EF4-FFF2-40B4-BE49-F238E27FC236}">
                <a16:creationId xmlns:a16="http://schemas.microsoft.com/office/drawing/2014/main" id="{CD2EEE09-B691-1C40-9555-9A2AAC3F5F03}"/>
              </a:ext>
            </a:extLst>
          </p:cNvPr>
          <p:cNvSpPr>
            <a:spLocks noGrp="1"/>
          </p:cNvSpPr>
          <p:nvPr userDrawn="1">
            <p:ph type="pic" sz="quarter" idx="26"/>
          </p:nvPr>
        </p:nvSpPr>
        <p:spPr>
          <a:xfrm>
            <a:off x="8457153" y="4063802"/>
            <a:ext cx="309562" cy="309563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noFill/>
              </a:defRPr>
            </a:lvl1pPr>
          </a:lstStyle>
          <a:p>
            <a:endParaRPr lang="x-none"/>
          </a:p>
        </p:txBody>
      </p:sp>
      <p:pic>
        <p:nvPicPr>
          <p:cNvPr id="27" name="Рисунок 2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545" y="74735"/>
            <a:ext cx="231530" cy="237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19620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блока с иконками, цветной фон 1/3">
    <p:bg>
      <p:bgPr>
        <a:solidFill>
          <a:srgbClr val="2B2D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088B5BD-A6B6-F341-8F89-F2A1B2AF5FE9}"/>
              </a:ext>
            </a:extLst>
          </p:cNvPr>
          <p:cNvSpPr/>
          <p:nvPr userDrawn="1"/>
        </p:nvSpPr>
        <p:spPr>
          <a:xfrm flipH="1">
            <a:off x="0" y="0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x-none" sz="1400"/>
          </a:p>
        </p:txBody>
      </p:sp>
      <p:sp>
        <p:nvSpPr>
          <p:cNvPr id="14" name="Title 9">
            <a:extLst>
              <a:ext uri="{FF2B5EF4-FFF2-40B4-BE49-F238E27FC236}">
                <a16:creationId xmlns:a16="http://schemas.microsoft.com/office/drawing/2014/main" id="{C7745E6A-18EC-054A-8FE6-B2B1F30A9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381000"/>
            <a:ext cx="10668001" cy="571500"/>
          </a:xfrm>
        </p:spPr>
        <p:txBody>
          <a:bodyPr l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6CABBD4A-148C-964A-B1F4-D48F11C9ABC4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0" y="7048800"/>
            <a:ext cx="1333500" cy="381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ru-RU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2E67FB0C-A308-AA46-8E45-7743E8A565D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668000" y="6101543"/>
            <a:ext cx="762000" cy="381000"/>
          </a:xfrm>
        </p:spPr>
        <p:txBody>
          <a:bodyPr rIns="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F260BB2-4DBA-4B96-A733-49638465F576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24" name="Rectangle 15">
            <a:extLst>
              <a:ext uri="{FF2B5EF4-FFF2-40B4-BE49-F238E27FC236}">
                <a16:creationId xmlns:a16="http://schemas.microsoft.com/office/drawing/2014/main" id="{BFFED65D-5AB0-0549-9457-BCD403ABACCC}"/>
              </a:ext>
            </a:extLst>
          </p:cNvPr>
          <p:cNvSpPr/>
          <p:nvPr/>
        </p:nvSpPr>
        <p:spPr>
          <a:xfrm>
            <a:off x="0" y="0"/>
            <a:ext cx="381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40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FAA514-6533-8A4E-8F43-F19D6FC024B1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762000" y="952500"/>
            <a:ext cx="3810000" cy="381000"/>
          </a:xfrm>
          <a:prstGeom prst="rect">
            <a:avLst/>
          </a:prstGeom>
        </p:spPr>
        <p:txBody>
          <a:bodyPr lIns="14400">
            <a:noAutofit/>
          </a:bodyPr>
          <a:lstStyle>
            <a:lvl1pPr marL="0" indent="0">
              <a:buNone/>
              <a:defRPr sz="1600"/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7DDFD07-BE17-4840-AB75-07225BA8514C}"/>
              </a:ext>
            </a:extLst>
          </p:cNvPr>
          <p:cNvSpPr>
            <a:spLocks noGrp="1"/>
          </p:cNvSpPr>
          <p:nvPr userDrawn="1">
            <p:ph type="body" sz="quarter" idx="15"/>
          </p:nvPr>
        </p:nvSpPr>
        <p:spPr>
          <a:xfrm>
            <a:off x="762000" y="2298582"/>
            <a:ext cx="3048000" cy="1127213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b="0"/>
            </a:lvl1pPr>
          </a:lstStyle>
          <a:p>
            <a:pPr lvl="0"/>
            <a:endParaRPr lang="ru-RU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A56034C-03E9-6448-8691-555908B71FA1}"/>
              </a:ext>
            </a:extLst>
          </p:cNvPr>
          <p:cNvSpPr>
            <a:spLocks noGrp="1"/>
          </p:cNvSpPr>
          <p:nvPr userDrawn="1">
            <p:ph type="pic" sz="quarter" idx="16"/>
          </p:nvPr>
        </p:nvSpPr>
        <p:spPr>
          <a:xfrm>
            <a:off x="829723" y="1774334"/>
            <a:ext cx="309562" cy="309563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noFill/>
              </a:defRPr>
            </a:lvl1pPr>
          </a:lstStyle>
          <a:p>
            <a:endParaRPr lang="x-none"/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B008EEED-224E-EE45-9D41-442AF4686BA4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4575715" y="2298582"/>
            <a:ext cx="3048000" cy="1127213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b="0"/>
            </a:lvl1pPr>
          </a:lstStyle>
          <a:p>
            <a:pPr lvl="0"/>
            <a:endParaRPr lang="ru-RU" dirty="0"/>
          </a:p>
        </p:txBody>
      </p:sp>
      <p:sp>
        <p:nvSpPr>
          <p:cNvPr id="20" name="Picture Placeholder 3">
            <a:extLst>
              <a:ext uri="{FF2B5EF4-FFF2-40B4-BE49-F238E27FC236}">
                <a16:creationId xmlns:a16="http://schemas.microsoft.com/office/drawing/2014/main" id="{A5DEA5E0-A7BE-A245-B3D3-9C5B9DB7B742}"/>
              </a:ext>
            </a:extLst>
          </p:cNvPr>
          <p:cNvSpPr>
            <a:spLocks noGrp="1"/>
          </p:cNvSpPr>
          <p:nvPr userDrawn="1">
            <p:ph type="pic" sz="quarter" idx="18"/>
          </p:nvPr>
        </p:nvSpPr>
        <p:spPr>
          <a:xfrm>
            <a:off x="4643438" y="1774334"/>
            <a:ext cx="309562" cy="309563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noFill/>
              </a:defRPr>
            </a:lvl1pPr>
          </a:lstStyle>
          <a:p>
            <a:endParaRPr lang="x-none"/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FDA7189D-8D47-6145-A331-22B27C810F49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8389430" y="2298582"/>
            <a:ext cx="3048000" cy="1127213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pPr lvl="0"/>
            <a:endParaRPr lang="ru-RU" dirty="0"/>
          </a:p>
        </p:txBody>
      </p:sp>
      <p:sp>
        <p:nvSpPr>
          <p:cNvPr id="26" name="Picture Placeholder 3">
            <a:extLst>
              <a:ext uri="{FF2B5EF4-FFF2-40B4-BE49-F238E27FC236}">
                <a16:creationId xmlns:a16="http://schemas.microsoft.com/office/drawing/2014/main" id="{CFA257DE-FB53-0D44-B740-639DA150416D}"/>
              </a:ext>
            </a:extLst>
          </p:cNvPr>
          <p:cNvSpPr>
            <a:spLocks noGrp="1"/>
          </p:cNvSpPr>
          <p:nvPr userDrawn="1">
            <p:ph type="pic" sz="quarter" idx="20"/>
          </p:nvPr>
        </p:nvSpPr>
        <p:spPr>
          <a:xfrm>
            <a:off x="8457153" y="1774334"/>
            <a:ext cx="309562" cy="309563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noFill/>
              </a:defRPr>
            </a:lvl1pPr>
          </a:lstStyle>
          <a:p>
            <a:endParaRPr lang="x-none"/>
          </a:p>
        </p:txBody>
      </p:sp>
      <p:sp>
        <p:nvSpPr>
          <p:cNvPr id="30" name="Text Placeholder 5">
            <a:extLst>
              <a:ext uri="{FF2B5EF4-FFF2-40B4-BE49-F238E27FC236}">
                <a16:creationId xmlns:a16="http://schemas.microsoft.com/office/drawing/2014/main" id="{620CC12E-925A-7247-B6DE-CF47387F3036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762000" y="4579893"/>
            <a:ext cx="3048000" cy="1127213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b="0"/>
            </a:lvl1pPr>
          </a:lstStyle>
          <a:p>
            <a:pPr lvl="0"/>
            <a:endParaRPr lang="ru-RU" dirty="0"/>
          </a:p>
        </p:txBody>
      </p:sp>
      <p:sp>
        <p:nvSpPr>
          <p:cNvPr id="32" name="Picture Placeholder 3">
            <a:extLst>
              <a:ext uri="{FF2B5EF4-FFF2-40B4-BE49-F238E27FC236}">
                <a16:creationId xmlns:a16="http://schemas.microsoft.com/office/drawing/2014/main" id="{40F63697-77DB-774D-A6DA-D0B71AAE9DD9}"/>
              </a:ext>
            </a:extLst>
          </p:cNvPr>
          <p:cNvSpPr>
            <a:spLocks noGrp="1"/>
          </p:cNvSpPr>
          <p:nvPr userDrawn="1">
            <p:ph type="pic" sz="quarter" idx="22"/>
          </p:nvPr>
        </p:nvSpPr>
        <p:spPr>
          <a:xfrm>
            <a:off x="829723" y="4063802"/>
            <a:ext cx="309562" cy="309563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noFill/>
              </a:defRPr>
            </a:lvl1pPr>
          </a:lstStyle>
          <a:p>
            <a:endParaRPr lang="x-none"/>
          </a:p>
        </p:txBody>
      </p:sp>
      <p:sp>
        <p:nvSpPr>
          <p:cNvPr id="33" name="Text Placeholder 5">
            <a:extLst>
              <a:ext uri="{FF2B5EF4-FFF2-40B4-BE49-F238E27FC236}">
                <a16:creationId xmlns:a16="http://schemas.microsoft.com/office/drawing/2014/main" id="{667BA825-9CE6-1549-9893-5AB7B8B0156E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4575715" y="4579893"/>
            <a:ext cx="3048000" cy="1127213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b="0"/>
            </a:lvl1pPr>
          </a:lstStyle>
          <a:p>
            <a:pPr lvl="0"/>
            <a:endParaRPr lang="ru-RU" dirty="0"/>
          </a:p>
        </p:txBody>
      </p:sp>
      <p:sp>
        <p:nvSpPr>
          <p:cNvPr id="35" name="Picture Placeholder 3">
            <a:extLst>
              <a:ext uri="{FF2B5EF4-FFF2-40B4-BE49-F238E27FC236}">
                <a16:creationId xmlns:a16="http://schemas.microsoft.com/office/drawing/2014/main" id="{33AEACCB-733F-A449-A30A-2759292CFA7B}"/>
              </a:ext>
            </a:extLst>
          </p:cNvPr>
          <p:cNvSpPr>
            <a:spLocks noGrp="1"/>
          </p:cNvSpPr>
          <p:nvPr userDrawn="1">
            <p:ph type="pic" sz="quarter" idx="24"/>
          </p:nvPr>
        </p:nvSpPr>
        <p:spPr>
          <a:xfrm>
            <a:off x="4643438" y="4063802"/>
            <a:ext cx="309562" cy="309563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noFill/>
              </a:defRPr>
            </a:lvl1pPr>
          </a:lstStyle>
          <a:p>
            <a:endParaRPr lang="x-none"/>
          </a:p>
        </p:txBody>
      </p:sp>
      <p:sp>
        <p:nvSpPr>
          <p:cNvPr id="36" name="Text Placeholder 5">
            <a:extLst>
              <a:ext uri="{FF2B5EF4-FFF2-40B4-BE49-F238E27FC236}">
                <a16:creationId xmlns:a16="http://schemas.microsoft.com/office/drawing/2014/main" id="{26E643D5-C73B-1441-BB98-2E2A671598D0}"/>
              </a:ext>
            </a:extLst>
          </p:cNvPr>
          <p:cNvSpPr>
            <a:spLocks noGrp="1"/>
          </p:cNvSpPr>
          <p:nvPr userDrawn="1">
            <p:ph type="body" sz="quarter" idx="25"/>
          </p:nvPr>
        </p:nvSpPr>
        <p:spPr>
          <a:xfrm>
            <a:off x="8389430" y="4579893"/>
            <a:ext cx="3048000" cy="1127213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pPr lvl="0"/>
            <a:endParaRPr lang="ru-RU" dirty="0"/>
          </a:p>
        </p:txBody>
      </p:sp>
      <p:sp>
        <p:nvSpPr>
          <p:cNvPr id="38" name="Picture Placeholder 3">
            <a:extLst>
              <a:ext uri="{FF2B5EF4-FFF2-40B4-BE49-F238E27FC236}">
                <a16:creationId xmlns:a16="http://schemas.microsoft.com/office/drawing/2014/main" id="{CD2EEE09-B691-1C40-9555-9A2AAC3F5F03}"/>
              </a:ext>
            </a:extLst>
          </p:cNvPr>
          <p:cNvSpPr>
            <a:spLocks noGrp="1"/>
          </p:cNvSpPr>
          <p:nvPr userDrawn="1">
            <p:ph type="pic" sz="quarter" idx="26"/>
          </p:nvPr>
        </p:nvSpPr>
        <p:spPr>
          <a:xfrm>
            <a:off x="8457153" y="4063802"/>
            <a:ext cx="309562" cy="309563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noFill/>
              </a:defRPr>
            </a:lvl1pPr>
          </a:lstStyle>
          <a:p>
            <a:endParaRPr lang="x-none"/>
          </a:p>
        </p:txBody>
      </p:sp>
      <p:sp>
        <p:nvSpPr>
          <p:cNvPr id="40" name="Text Placeholder 5">
            <a:extLst>
              <a:ext uri="{FF2B5EF4-FFF2-40B4-BE49-F238E27FC236}">
                <a16:creationId xmlns:a16="http://schemas.microsoft.com/office/drawing/2014/main" id="{CB230CD7-6684-EC4F-8A85-5AAF93378D09}"/>
              </a:ext>
            </a:extLst>
          </p:cNvPr>
          <p:cNvSpPr>
            <a:spLocks noGrp="1"/>
          </p:cNvSpPr>
          <p:nvPr userDrawn="1">
            <p:ph type="body" sz="quarter" idx="27"/>
          </p:nvPr>
        </p:nvSpPr>
        <p:spPr>
          <a:xfrm rot="16200000">
            <a:off x="6073141" y="-1587015"/>
            <a:ext cx="45719" cy="10641600"/>
          </a:xfrm>
          <a:prstGeom prst="bracePair">
            <a:avLst>
              <a:gd name="adj" fmla="val 0"/>
            </a:avLst>
          </a:prstGeom>
          <a:ln w="6350" cap="flat">
            <a:gradFill flip="none" rotWithShape="1">
              <a:gsLst>
                <a:gs pos="80000">
                  <a:schemeClr val="bg1">
                    <a:alpha val="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0" scaled="1"/>
              <a:tileRect/>
            </a:gradFill>
            <a:miter lim="800000"/>
          </a:ln>
        </p:spPr>
        <p:txBody>
          <a:bodyPr vert="vert" tIns="0" rIns="234000" bIns="0">
            <a:noAutofit/>
          </a:bodyPr>
          <a:lstStyle>
            <a:lvl1pPr>
              <a:defRPr sz="100" b="0">
                <a:ln>
                  <a:noFill/>
                </a:ln>
                <a:noFill/>
              </a:defRPr>
            </a:lvl1pPr>
          </a:lstStyle>
          <a:p>
            <a:pPr lvl="0"/>
            <a:endParaRPr lang="ru-RU" dirty="0"/>
          </a:p>
        </p:txBody>
      </p:sp>
      <p:pic>
        <p:nvPicPr>
          <p:cNvPr id="27" name="Рисунок 2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545" y="74735"/>
            <a:ext cx="231530" cy="237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60164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Цифры + иконки, цветной фон 1/2">
    <p:bg>
      <p:bgPr>
        <a:solidFill>
          <a:srgbClr val="181C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088B5BD-A6B6-F341-8F89-F2A1B2AF5FE9}"/>
              </a:ext>
            </a:extLst>
          </p:cNvPr>
          <p:cNvSpPr/>
          <p:nvPr userDrawn="1"/>
        </p:nvSpPr>
        <p:spPr>
          <a:xfrm flipH="1">
            <a:off x="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x-none" sz="1400" dirty="0"/>
          </a:p>
        </p:txBody>
      </p:sp>
      <p:sp>
        <p:nvSpPr>
          <p:cNvPr id="38" name="Text Placeholder 5">
            <a:extLst>
              <a:ext uri="{FF2B5EF4-FFF2-40B4-BE49-F238E27FC236}">
                <a16:creationId xmlns:a16="http://schemas.microsoft.com/office/drawing/2014/main" id="{EE519EBD-BE94-6D47-8B18-FDFF8FF93FA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 rot="16200000">
            <a:off x="3215941" y="2053610"/>
            <a:ext cx="45719" cy="4953600"/>
          </a:xfrm>
          <a:prstGeom prst="bracePair">
            <a:avLst>
              <a:gd name="adj" fmla="val 0"/>
            </a:avLst>
          </a:prstGeom>
          <a:ln w="6350" cap="flat">
            <a:gradFill flip="none" rotWithShape="1">
              <a:gsLst>
                <a:gs pos="80000">
                  <a:schemeClr val="bg1">
                    <a:alpha val="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0" scaled="1"/>
              <a:tileRect/>
            </a:gradFill>
            <a:miter lim="800000"/>
          </a:ln>
        </p:spPr>
        <p:txBody>
          <a:bodyPr vert="vert" tIns="0" rIns="234000" bIns="0">
            <a:noAutofit/>
          </a:bodyPr>
          <a:lstStyle>
            <a:lvl1pPr>
              <a:defRPr sz="100" b="0">
                <a:ln>
                  <a:noFill/>
                </a:ln>
                <a:noFill/>
              </a:defRPr>
            </a:lvl1pPr>
          </a:lstStyle>
          <a:p>
            <a:pPr lvl="0"/>
            <a:endParaRPr lang="ru-RU" dirty="0"/>
          </a:p>
        </p:txBody>
      </p:sp>
      <p:sp>
        <p:nvSpPr>
          <p:cNvPr id="14" name="Title 9">
            <a:extLst>
              <a:ext uri="{FF2B5EF4-FFF2-40B4-BE49-F238E27FC236}">
                <a16:creationId xmlns:a16="http://schemas.microsoft.com/office/drawing/2014/main" id="{C7745E6A-18EC-054A-8FE6-B2B1F30A9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381000"/>
            <a:ext cx="5334001" cy="571500"/>
          </a:xfrm>
        </p:spPr>
        <p:txBody>
          <a:bodyPr l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6CABBD4A-148C-964A-B1F4-D48F11C9ABC4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0" y="7048800"/>
            <a:ext cx="1333500" cy="381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ru-RU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2E67FB0C-A308-AA46-8E45-7743E8A565D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668000" y="6101543"/>
            <a:ext cx="762000" cy="381000"/>
          </a:xfrm>
        </p:spPr>
        <p:txBody>
          <a:bodyPr rIns="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F260BB2-4DBA-4B96-A733-49638465F576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24" name="Rectangle 15">
            <a:extLst>
              <a:ext uri="{FF2B5EF4-FFF2-40B4-BE49-F238E27FC236}">
                <a16:creationId xmlns:a16="http://schemas.microsoft.com/office/drawing/2014/main" id="{BFFED65D-5AB0-0549-9457-BCD403ABACCC}"/>
              </a:ext>
            </a:extLst>
          </p:cNvPr>
          <p:cNvSpPr/>
          <p:nvPr/>
        </p:nvSpPr>
        <p:spPr>
          <a:xfrm>
            <a:off x="0" y="0"/>
            <a:ext cx="381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40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FAA514-6533-8A4E-8F43-F19D6FC024B1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762000" y="952500"/>
            <a:ext cx="3810000" cy="381000"/>
          </a:xfrm>
          <a:prstGeom prst="rect">
            <a:avLst/>
          </a:prstGeom>
        </p:spPr>
        <p:txBody>
          <a:bodyPr lIns="14400">
            <a:noAutofit/>
          </a:bodyPr>
          <a:lstStyle>
            <a:lvl1pPr marL="0" indent="0">
              <a:buNone/>
              <a:defRPr sz="1600"/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7DDFD07-BE17-4840-AB75-07225BA8514C}"/>
              </a:ext>
            </a:extLst>
          </p:cNvPr>
          <p:cNvSpPr>
            <a:spLocks noGrp="1"/>
          </p:cNvSpPr>
          <p:nvPr userDrawn="1">
            <p:ph type="body" sz="quarter" idx="15"/>
          </p:nvPr>
        </p:nvSpPr>
        <p:spPr>
          <a:xfrm>
            <a:off x="2501900" y="1545862"/>
            <a:ext cx="3213100" cy="971070"/>
          </a:xfrm>
          <a:prstGeom prst="rect">
            <a:avLst/>
          </a:prstGeom>
        </p:spPr>
        <p:txBody>
          <a:bodyPr lIns="0" bIns="0" anchor="b" anchorCtr="0">
            <a:noAutofit/>
          </a:bodyPr>
          <a:lstStyle>
            <a:lvl1pPr>
              <a:defRPr b="0"/>
            </a:lvl1pPr>
          </a:lstStyle>
          <a:p>
            <a:pPr lvl="0"/>
            <a:endParaRPr lang="ru-RU" dirty="0"/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FDA7189D-8D47-6145-A331-22B27C810F49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7627430" y="969265"/>
            <a:ext cx="3791102" cy="1126236"/>
          </a:xfrm>
          <a:prstGeom prst="rect">
            <a:avLst/>
          </a:prstGeom>
        </p:spPr>
        <p:txBody>
          <a:bodyPr lIns="0" tIns="0">
            <a:noAutofit/>
          </a:bodyPr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pPr lvl="0"/>
            <a:endParaRPr lang="ru-RU" dirty="0"/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ED1458D2-90F1-F04E-BB01-B8D0CB1C82CA}"/>
              </a:ext>
            </a:extLst>
          </p:cNvPr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773468" y="1501971"/>
            <a:ext cx="1512532" cy="1157287"/>
          </a:xfrm>
          <a:prstGeom prst="rect">
            <a:avLst/>
          </a:prstGeom>
        </p:spPr>
        <p:txBody>
          <a:bodyPr wrap="none" lIns="0" anchor="b" anchorCtr="0">
            <a:noAutofit/>
          </a:bodyPr>
          <a:lstStyle>
            <a:lvl1pPr>
              <a:defRPr sz="4800" b="0"/>
            </a:lvl1pPr>
          </a:lstStyle>
          <a:p>
            <a:pPr lvl="0"/>
            <a:r>
              <a:rPr lang="en-US" dirty="0"/>
              <a:t>###</a:t>
            </a:r>
            <a:endParaRPr lang="ru-RU" dirty="0"/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C5F53158-F92F-7648-B26D-8AE848C71AD8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2501900" y="3091463"/>
            <a:ext cx="3213100" cy="948217"/>
          </a:xfrm>
          <a:prstGeom prst="rect">
            <a:avLst/>
          </a:prstGeom>
        </p:spPr>
        <p:txBody>
          <a:bodyPr lIns="0" bIns="0" anchor="b" anchorCtr="0">
            <a:noAutofit/>
          </a:bodyPr>
          <a:lstStyle>
            <a:lvl1pPr>
              <a:defRPr b="0"/>
            </a:lvl1pPr>
          </a:lstStyle>
          <a:p>
            <a:pPr lvl="0"/>
            <a:endParaRPr lang="ru-RU" dirty="0"/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455BA647-4A0F-B242-856D-C02B9774E891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773468" y="3047574"/>
            <a:ext cx="1512532" cy="1138866"/>
          </a:xfrm>
          <a:prstGeom prst="rect">
            <a:avLst/>
          </a:prstGeom>
        </p:spPr>
        <p:txBody>
          <a:bodyPr wrap="none" lIns="0" anchor="b" anchorCtr="0">
            <a:noAutofit/>
          </a:bodyPr>
          <a:lstStyle>
            <a:lvl1pPr>
              <a:defRPr sz="4800" b="0"/>
            </a:lvl1pPr>
          </a:lstStyle>
          <a:p>
            <a:pPr lvl="0"/>
            <a:r>
              <a:rPr lang="en-US" dirty="0"/>
              <a:t>###</a:t>
            </a:r>
            <a:endParaRPr lang="ru-RU" dirty="0"/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F485A0CF-49F2-D148-987B-8771AE68A7B9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2501900" y="4432695"/>
            <a:ext cx="3213100" cy="937453"/>
          </a:xfrm>
          <a:prstGeom prst="rect">
            <a:avLst/>
          </a:prstGeom>
        </p:spPr>
        <p:txBody>
          <a:bodyPr lIns="0" bIns="0" anchor="b" anchorCtr="0">
            <a:noAutofit/>
          </a:bodyPr>
          <a:lstStyle>
            <a:lvl1pPr>
              <a:defRPr b="0"/>
            </a:lvl1pPr>
          </a:lstStyle>
          <a:p>
            <a:pPr lvl="0"/>
            <a:endParaRPr lang="ru-RU" dirty="0"/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3E97AEB2-B7D8-BF4D-B1CD-B6E7E3285A48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773468" y="4381490"/>
            <a:ext cx="1512532" cy="1127953"/>
          </a:xfrm>
          <a:prstGeom prst="rect">
            <a:avLst/>
          </a:prstGeom>
        </p:spPr>
        <p:txBody>
          <a:bodyPr wrap="none" lIns="0" anchor="b" anchorCtr="0">
            <a:noAutofit/>
          </a:bodyPr>
          <a:lstStyle>
            <a:lvl1pPr>
              <a:defRPr sz="4800" b="0"/>
            </a:lvl1pPr>
          </a:lstStyle>
          <a:p>
            <a:pPr lvl="0"/>
            <a:r>
              <a:rPr lang="en-US" dirty="0"/>
              <a:t>###</a:t>
            </a:r>
            <a:endParaRPr lang="ru-RU" dirty="0"/>
          </a:p>
        </p:txBody>
      </p:sp>
      <p:sp>
        <p:nvSpPr>
          <p:cNvPr id="22" name="Picture Placeholder 3">
            <a:extLst>
              <a:ext uri="{FF2B5EF4-FFF2-40B4-BE49-F238E27FC236}">
                <a16:creationId xmlns:a16="http://schemas.microsoft.com/office/drawing/2014/main" id="{5F4D7DFD-B406-D345-8C1C-06BEF6BA7556}"/>
              </a:ext>
            </a:extLst>
          </p:cNvPr>
          <p:cNvSpPr>
            <a:spLocks noGrp="1"/>
          </p:cNvSpPr>
          <p:nvPr userDrawn="1">
            <p:ph type="pic" sz="quarter" idx="16"/>
          </p:nvPr>
        </p:nvSpPr>
        <p:spPr>
          <a:xfrm>
            <a:off x="6603337" y="1106108"/>
            <a:ext cx="341702" cy="341702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noFill/>
              </a:defRPr>
            </a:lvl1pPr>
          </a:lstStyle>
          <a:p>
            <a:endParaRPr lang="x-none" dirty="0"/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7C2E7E51-253F-4C44-B2AA-1401E4039254}"/>
              </a:ext>
            </a:extLst>
          </p:cNvPr>
          <p:cNvSpPr>
            <a:spLocks noGrp="1"/>
          </p:cNvSpPr>
          <p:nvPr userDrawn="1">
            <p:ph type="body" sz="quarter" idx="25"/>
          </p:nvPr>
        </p:nvSpPr>
        <p:spPr>
          <a:xfrm>
            <a:off x="7627430" y="2294691"/>
            <a:ext cx="3791102" cy="1134309"/>
          </a:xfrm>
          <a:prstGeom prst="rect">
            <a:avLst/>
          </a:prstGeom>
        </p:spPr>
        <p:txBody>
          <a:bodyPr lIns="0" tIns="0">
            <a:noAutofit/>
          </a:bodyPr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pPr lvl="0"/>
            <a:endParaRPr lang="ru-RU" dirty="0"/>
          </a:p>
        </p:txBody>
      </p:sp>
      <p:sp>
        <p:nvSpPr>
          <p:cNvPr id="28" name="Picture Placeholder 3">
            <a:extLst>
              <a:ext uri="{FF2B5EF4-FFF2-40B4-BE49-F238E27FC236}">
                <a16:creationId xmlns:a16="http://schemas.microsoft.com/office/drawing/2014/main" id="{D3440E2F-536B-5C4D-89D0-8C3668E25D5E}"/>
              </a:ext>
            </a:extLst>
          </p:cNvPr>
          <p:cNvSpPr>
            <a:spLocks noGrp="1"/>
          </p:cNvSpPr>
          <p:nvPr userDrawn="1">
            <p:ph type="pic" sz="quarter" idx="26"/>
          </p:nvPr>
        </p:nvSpPr>
        <p:spPr>
          <a:xfrm>
            <a:off x="6603337" y="2468227"/>
            <a:ext cx="341702" cy="341702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noFill/>
              </a:defRPr>
            </a:lvl1pPr>
          </a:lstStyle>
          <a:p>
            <a:endParaRPr lang="x-none" dirty="0"/>
          </a:p>
        </p:txBody>
      </p:sp>
      <p:sp>
        <p:nvSpPr>
          <p:cNvPr id="29" name="Text Placeholder 5">
            <a:extLst>
              <a:ext uri="{FF2B5EF4-FFF2-40B4-BE49-F238E27FC236}">
                <a16:creationId xmlns:a16="http://schemas.microsoft.com/office/drawing/2014/main" id="{C1775DEF-3D4C-3E4A-A3B1-EB52F46B92D7}"/>
              </a:ext>
            </a:extLst>
          </p:cNvPr>
          <p:cNvSpPr>
            <a:spLocks noGrp="1"/>
          </p:cNvSpPr>
          <p:nvPr userDrawn="1">
            <p:ph type="body" sz="quarter" idx="27"/>
          </p:nvPr>
        </p:nvSpPr>
        <p:spPr>
          <a:xfrm>
            <a:off x="7627430" y="3628191"/>
            <a:ext cx="3791102" cy="1134309"/>
          </a:xfrm>
          <a:prstGeom prst="rect">
            <a:avLst/>
          </a:prstGeom>
        </p:spPr>
        <p:txBody>
          <a:bodyPr lIns="0" tIns="0">
            <a:noAutofit/>
          </a:bodyPr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pPr lvl="0"/>
            <a:endParaRPr lang="ru-RU" dirty="0"/>
          </a:p>
        </p:txBody>
      </p:sp>
      <p:sp>
        <p:nvSpPr>
          <p:cNvPr id="31" name="Picture Placeholder 3">
            <a:extLst>
              <a:ext uri="{FF2B5EF4-FFF2-40B4-BE49-F238E27FC236}">
                <a16:creationId xmlns:a16="http://schemas.microsoft.com/office/drawing/2014/main" id="{4B1F92C8-819C-994D-B68B-49AC02AACF3C}"/>
              </a:ext>
            </a:extLst>
          </p:cNvPr>
          <p:cNvSpPr>
            <a:spLocks noGrp="1"/>
          </p:cNvSpPr>
          <p:nvPr userDrawn="1">
            <p:ph type="pic" sz="quarter" idx="28"/>
          </p:nvPr>
        </p:nvSpPr>
        <p:spPr>
          <a:xfrm>
            <a:off x="6603337" y="3743644"/>
            <a:ext cx="341702" cy="341702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noFill/>
              </a:defRPr>
            </a:lvl1pPr>
          </a:lstStyle>
          <a:p>
            <a:endParaRPr lang="x-none" dirty="0"/>
          </a:p>
        </p:txBody>
      </p:sp>
      <p:sp>
        <p:nvSpPr>
          <p:cNvPr id="32" name="Text Placeholder 5">
            <a:extLst>
              <a:ext uri="{FF2B5EF4-FFF2-40B4-BE49-F238E27FC236}">
                <a16:creationId xmlns:a16="http://schemas.microsoft.com/office/drawing/2014/main" id="{EAA19C1E-C4AC-6741-A701-1BBEE4F40EFE}"/>
              </a:ext>
            </a:extLst>
          </p:cNvPr>
          <p:cNvSpPr>
            <a:spLocks noGrp="1"/>
          </p:cNvSpPr>
          <p:nvPr userDrawn="1">
            <p:ph type="body" sz="quarter" idx="29"/>
          </p:nvPr>
        </p:nvSpPr>
        <p:spPr>
          <a:xfrm>
            <a:off x="7627430" y="4953001"/>
            <a:ext cx="3791102" cy="1142999"/>
          </a:xfrm>
          <a:prstGeom prst="rect">
            <a:avLst/>
          </a:prstGeom>
        </p:spPr>
        <p:txBody>
          <a:bodyPr lIns="0" tIns="0">
            <a:noAutofit/>
          </a:bodyPr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pPr lvl="0"/>
            <a:endParaRPr lang="ru-RU" dirty="0"/>
          </a:p>
        </p:txBody>
      </p:sp>
      <p:sp>
        <p:nvSpPr>
          <p:cNvPr id="34" name="Picture Placeholder 3">
            <a:extLst>
              <a:ext uri="{FF2B5EF4-FFF2-40B4-BE49-F238E27FC236}">
                <a16:creationId xmlns:a16="http://schemas.microsoft.com/office/drawing/2014/main" id="{43150DC1-24AD-2441-9D17-57E5D1C40451}"/>
              </a:ext>
            </a:extLst>
          </p:cNvPr>
          <p:cNvSpPr>
            <a:spLocks noGrp="1"/>
          </p:cNvSpPr>
          <p:nvPr userDrawn="1">
            <p:ph type="pic" sz="quarter" idx="30"/>
          </p:nvPr>
        </p:nvSpPr>
        <p:spPr>
          <a:xfrm>
            <a:off x="6603337" y="5091580"/>
            <a:ext cx="341702" cy="341702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noFill/>
              </a:defRPr>
            </a:lvl1pPr>
          </a:lstStyle>
          <a:p>
            <a:endParaRPr lang="x-none" dirty="0"/>
          </a:p>
        </p:txBody>
      </p:sp>
      <p:sp>
        <p:nvSpPr>
          <p:cNvPr id="35" name="Text Placeholder 5">
            <a:extLst>
              <a:ext uri="{FF2B5EF4-FFF2-40B4-BE49-F238E27FC236}">
                <a16:creationId xmlns:a16="http://schemas.microsoft.com/office/drawing/2014/main" id="{72CBD026-CBA8-3446-8A88-E764EA07FE04}"/>
              </a:ext>
            </a:extLst>
          </p:cNvPr>
          <p:cNvSpPr>
            <a:spLocks noGrp="1"/>
          </p:cNvSpPr>
          <p:nvPr userDrawn="1">
            <p:ph type="body" sz="quarter" idx="31"/>
          </p:nvPr>
        </p:nvSpPr>
        <p:spPr>
          <a:xfrm rot="16200000">
            <a:off x="3215941" y="517418"/>
            <a:ext cx="45719" cy="4953600"/>
          </a:xfrm>
          <a:prstGeom prst="bracePair">
            <a:avLst>
              <a:gd name="adj" fmla="val 0"/>
            </a:avLst>
          </a:prstGeom>
          <a:ln w="6350" cap="flat">
            <a:gradFill flip="none" rotWithShape="1">
              <a:gsLst>
                <a:gs pos="80000">
                  <a:schemeClr val="bg1">
                    <a:alpha val="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0" scaled="1"/>
              <a:tileRect/>
            </a:gradFill>
            <a:miter lim="800000"/>
          </a:ln>
        </p:spPr>
        <p:txBody>
          <a:bodyPr vert="vert" tIns="0" rIns="234000" bIns="0">
            <a:noAutofit/>
          </a:bodyPr>
          <a:lstStyle>
            <a:lvl1pPr>
              <a:defRPr sz="100" b="0">
                <a:ln>
                  <a:noFill/>
                </a:ln>
                <a:noFill/>
              </a:defRPr>
            </a:lvl1pPr>
          </a:lstStyle>
          <a:p>
            <a:pPr lvl="0"/>
            <a:endParaRPr lang="ru-RU" dirty="0"/>
          </a:p>
        </p:txBody>
      </p:sp>
      <p:pic>
        <p:nvPicPr>
          <p:cNvPr id="27" name="Рисунок 2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545" y="74735"/>
            <a:ext cx="231530" cy="237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07848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блока с иконками + изображ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CF6BD99-45CE-E848-9E24-423EC1BD378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x-none"/>
          </a:p>
        </p:txBody>
      </p:sp>
      <p:sp>
        <p:nvSpPr>
          <p:cNvPr id="14" name="Title 9">
            <a:extLst>
              <a:ext uri="{FF2B5EF4-FFF2-40B4-BE49-F238E27FC236}">
                <a16:creationId xmlns:a16="http://schemas.microsoft.com/office/drawing/2014/main" id="{C7745E6A-18EC-054A-8FE6-B2B1F30A9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381000"/>
            <a:ext cx="4953001" cy="571500"/>
          </a:xfrm>
        </p:spPr>
        <p:txBody>
          <a:bodyPr l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6CABBD4A-148C-964A-B1F4-D48F11C9ABC4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0" y="7048800"/>
            <a:ext cx="1333500" cy="381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ru-RU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2E67FB0C-A308-AA46-8E45-7743E8A565D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668000" y="6101543"/>
            <a:ext cx="762000" cy="381000"/>
          </a:xfrm>
        </p:spPr>
        <p:txBody>
          <a:bodyPr rIns="0">
            <a:noAutofit/>
          </a:bodyPr>
          <a:lstStyle/>
          <a:p>
            <a:fld id="{4F260BB2-4DBA-4B96-A733-49638465F576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24" name="Rectangle 15">
            <a:extLst>
              <a:ext uri="{FF2B5EF4-FFF2-40B4-BE49-F238E27FC236}">
                <a16:creationId xmlns:a16="http://schemas.microsoft.com/office/drawing/2014/main" id="{BFFED65D-5AB0-0549-9457-BCD403ABACCC}"/>
              </a:ext>
            </a:extLst>
          </p:cNvPr>
          <p:cNvSpPr/>
          <p:nvPr/>
        </p:nvSpPr>
        <p:spPr>
          <a:xfrm>
            <a:off x="0" y="0"/>
            <a:ext cx="381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40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FAA514-6533-8A4E-8F43-F19D6FC024B1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762000" y="952500"/>
            <a:ext cx="3810000" cy="381000"/>
          </a:xfrm>
          <a:prstGeom prst="rect">
            <a:avLst/>
          </a:prstGeom>
        </p:spPr>
        <p:txBody>
          <a:bodyPr lIns="14400">
            <a:noAutofit/>
          </a:bodyPr>
          <a:lstStyle>
            <a:lvl1pPr marL="0" indent="0">
              <a:buNone/>
              <a:defRPr sz="1600"/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893F7666-CB21-0F4D-B769-46A2EBA6EE7B}"/>
              </a:ext>
            </a:extLst>
          </p:cNvPr>
          <p:cNvSpPr>
            <a:spLocks noGrp="1"/>
          </p:cNvSpPr>
          <p:nvPr userDrawn="1">
            <p:ph type="body" sz="quarter" idx="15"/>
          </p:nvPr>
        </p:nvSpPr>
        <p:spPr>
          <a:xfrm>
            <a:off x="1524000" y="1706589"/>
            <a:ext cx="3810000" cy="960412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b="0"/>
            </a:lvl1pPr>
          </a:lstStyle>
          <a:p>
            <a:pPr lvl="0"/>
            <a:endParaRPr lang="ru-RU" dirty="0"/>
          </a:p>
        </p:txBody>
      </p:sp>
      <p:sp>
        <p:nvSpPr>
          <p:cNvPr id="18" name="Picture Placeholder 3">
            <a:extLst>
              <a:ext uri="{FF2B5EF4-FFF2-40B4-BE49-F238E27FC236}">
                <a16:creationId xmlns:a16="http://schemas.microsoft.com/office/drawing/2014/main" id="{A651D9B4-01BE-7F40-AD83-DB3F6CDFAB13}"/>
              </a:ext>
            </a:extLst>
          </p:cNvPr>
          <p:cNvSpPr>
            <a:spLocks noGrp="1"/>
          </p:cNvSpPr>
          <p:nvPr userDrawn="1">
            <p:ph type="pic" sz="quarter" idx="17"/>
          </p:nvPr>
        </p:nvSpPr>
        <p:spPr>
          <a:xfrm>
            <a:off x="829723" y="1838882"/>
            <a:ext cx="309562" cy="309563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noFill/>
              </a:defRPr>
            </a:lvl1pPr>
          </a:lstStyle>
          <a:p>
            <a:endParaRPr lang="x-none"/>
          </a:p>
        </p:txBody>
      </p:sp>
      <p:sp>
        <p:nvSpPr>
          <p:cNvPr id="28" name="Text Placeholder 5">
            <a:extLst>
              <a:ext uri="{FF2B5EF4-FFF2-40B4-BE49-F238E27FC236}">
                <a16:creationId xmlns:a16="http://schemas.microsoft.com/office/drawing/2014/main" id="{78AEEF1F-C177-8B40-AD83-5C8B6155B99A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1524000" y="3248875"/>
            <a:ext cx="3810000" cy="960412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b="0"/>
            </a:lvl1pPr>
          </a:lstStyle>
          <a:p>
            <a:pPr lvl="0"/>
            <a:endParaRPr lang="ru-RU" dirty="0"/>
          </a:p>
        </p:txBody>
      </p:sp>
      <p:sp>
        <p:nvSpPr>
          <p:cNvPr id="30" name="Picture Placeholder 3">
            <a:extLst>
              <a:ext uri="{FF2B5EF4-FFF2-40B4-BE49-F238E27FC236}">
                <a16:creationId xmlns:a16="http://schemas.microsoft.com/office/drawing/2014/main" id="{C36DD05E-B07E-C74C-9AC1-164515C1476A}"/>
              </a:ext>
            </a:extLst>
          </p:cNvPr>
          <p:cNvSpPr>
            <a:spLocks noGrp="1"/>
          </p:cNvSpPr>
          <p:nvPr userDrawn="1">
            <p:ph type="pic" sz="quarter" idx="19"/>
          </p:nvPr>
        </p:nvSpPr>
        <p:spPr>
          <a:xfrm>
            <a:off x="829723" y="3381168"/>
            <a:ext cx="309562" cy="309563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noFill/>
              </a:defRPr>
            </a:lvl1pPr>
          </a:lstStyle>
          <a:p>
            <a:endParaRPr lang="x-none"/>
          </a:p>
        </p:txBody>
      </p:sp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A79F4F3F-50BF-D248-9E08-FD2631D6B5BA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1524000" y="4779295"/>
            <a:ext cx="3810000" cy="960412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b="0"/>
            </a:lvl1pPr>
          </a:lstStyle>
          <a:p>
            <a:pPr lvl="0"/>
            <a:endParaRPr lang="ru-RU" dirty="0"/>
          </a:p>
        </p:txBody>
      </p:sp>
      <p:sp>
        <p:nvSpPr>
          <p:cNvPr id="33" name="Picture Placeholder 3">
            <a:extLst>
              <a:ext uri="{FF2B5EF4-FFF2-40B4-BE49-F238E27FC236}">
                <a16:creationId xmlns:a16="http://schemas.microsoft.com/office/drawing/2014/main" id="{8CF3ADA1-C5B6-FA4C-9B35-1D2D6789B781}"/>
              </a:ext>
            </a:extLst>
          </p:cNvPr>
          <p:cNvSpPr>
            <a:spLocks noGrp="1"/>
          </p:cNvSpPr>
          <p:nvPr userDrawn="1">
            <p:ph type="pic" sz="quarter" idx="21"/>
          </p:nvPr>
        </p:nvSpPr>
        <p:spPr>
          <a:xfrm>
            <a:off x="829723" y="4911588"/>
            <a:ext cx="309562" cy="309563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noFill/>
              </a:defRPr>
            </a:lvl1pPr>
          </a:lstStyle>
          <a:p>
            <a:endParaRPr lang="x-none"/>
          </a:p>
        </p:txBody>
      </p:sp>
      <p:pic>
        <p:nvPicPr>
          <p:cNvPr id="17" name="Рисунок 1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545" y="74735"/>
            <a:ext cx="231530" cy="237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02558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блока с полос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9">
            <a:extLst>
              <a:ext uri="{FF2B5EF4-FFF2-40B4-BE49-F238E27FC236}">
                <a16:creationId xmlns:a16="http://schemas.microsoft.com/office/drawing/2014/main" id="{C7745E6A-18EC-054A-8FE6-B2B1F30A9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381000"/>
            <a:ext cx="10668001" cy="571500"/>
          </a:xfrm>
        </p:spPr>
        <p:txBody>
          <a:bodyPr l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6CABBD4A-148C-964A-B1F4-D48F11C9ABC4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0" y="7048800"/>
            <a:ext cx="1333500" cy="381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ru-RU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2E67FB0C-A308-AA46-8E45-7743E8A565D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668000" y="6101543"/>
            <a:ext cx="762000" cy="381000"/>
          </a:xfrm>
        </p:spPr>
        <p:txBody>
          <a:bodyPr rIns="0">
            <a:noAutofit/>
          </a:bodyPr>
          <a:lstStyle/>
          <a:p>
            <a:fld id="{4F260BB2-4DBA-4B96-A733-49638465F576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24" name="Rectangle 15">
            <a:extLst>
              <a:ext uri="{FF2B5EF4-FFF2-40B4-BE49-F238E27FC236}">
                <a16:creationId xmlns:a16="http://schemas.microsoft.com/office/drawing/2014/main" id="{BFFED65D-5AB0-0549-9457-BCD403ABACCC}"/>
              </a:ext>
            </a:extLst>
          </p:cNvPr>
          <p:cNvSpPr/>
          <p:nvPr/>
        </p:nvSpPr>
        <p:spPr>
          <a:xfrm>
            <a:off x="0" y="0"/>
            <a:ext cx="381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40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FAA514-6533-8A4E-8F43-F19D6FC024B1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762000" y="952500"/>
            <a:ext cx="3810000" cy="381000"/>
          </a:xfrm>
          <a:prstGeom prst="rect">
            <a:avLst/>
          </a:prstGeom>
        </p:spPr>
        <p:txBody>
          <a:bodyPr lIns="14400">
            <a:noAutofit/>
          </a:bodyPr>
          <a:lstStyle>
            <a:lvl1pPr marL="0" indent="0">
              <a:buNone/>
              <a:defRPr sz="1600"/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6849A83C-DBE9-DC4D-AEA9-77E777F407BD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762000" y="2095500"/>
            <a:ext cx="3048000" cy="1714500"/>
          </a:xfrm>
          <a:prstGeom prst="bracePair">
            <a:avLst>
              <a:gd name="adj" fmla="val 0"/>
            </a:avLst>
          </a:prstGeom>
          <a:noFill/>
          <a:ln w="31750" cap="flat">
            <a:gradFill flip="none" rotWithShape="1">
              <a:gsLst>
                <a:gs pos="80000">
                  <a:schemeClr val="bg1">
                    <a:alpha val="0"/>
                  </a:schemeClr>
                </a:gs>
                <a:gs pos="100000">
                  <a:schemeClr val="accent1"/>
                </a:gs>
              </a:gsLst>
              <a:lin ang="10800000" scaled="1"/>
              <a:tileRect/>
            </a:gradFill>
            <a:miter lim="800000"/>
          </a:ln>
        </p:spPr>
        <p:txBody>
          <a:bodyPr vert="horz" lIns="180000" tIns="0" rIns="72000" bIns="0" anchor="t" anchorCtr="0">
            <a:noAutofit/>
          </a:bodyPr>
          <a:lstStyle>
            <a:lvl1pPr algn="l">
              <a:defRPr sz="1600" b="1">
                <a:ln>
                  <a:noFill/>
                </a:ln>
                <a:solidFill>
                  <a:schemeClr val="tx1"/>
                </a:solidFill>
              </a:defRPr>
            </a:lvl1pPr>
          </a:lstStyle>
          <a:p>
            <a:pPr lvl="0"/>
            <a:endParaRPr lang="ru-RU" dirty="0"/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A1346B40-4C18-684D-BB79-7330C00F8C80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4581524" y="2095500"/>
            <a:ext cx="3038475" cy="1714500"/>
          </a:xfrm>
          <a:prstGeom prst="bracePair">
            <a:avLst>
              <a:gd name="adj" fmla="val 0"/>
            </a:avLst>
          </a:prstGeom>
          <a:noFill/>
          <a:ln w="31750" cap="flat">
            <a:gradFill flip="none" rotWithShape="1">
              <a:gsLst>
                <a:gs pos="80000">
                  <a:schemeClr val="bg1">
                    <a:alpha val="0"/>
                  </a:schemeClr>
                </a:gs>
                <a:gs pos="100000">
                  <a:schemeClr val="accent1"/>
                </a:gs>
              </a:gsLst>
              <a:lin ang="10800000" scaled="1"/>
              <a:tileRect/>
            </a:gradFill>
            <a:miter lim="800000"/>
          </a:ln>
        </p:spPr>
        <p:txBody>
          <a:bodyPr vert="horz" lIns="180000" tIns="0" rIns="72000" bIns="0" anchor="t" anchorCtr="0">
            <a:noAutofit/>
          </a:bodyPr>
          <a:lstStyle>
            <a:lvl1pPr algn="l">
              <a:defRPr sz="1600" b="1">
                <a:ln>
                  <a:noFill/>
                </a:ln>
                <a:solidFill>
                  <a:schemeClr val="tx1"/>
                </a:solidFill>
              </a:defRPr>
            </a:lvl1pPr>
          </a:lstStyle>
          <a:p>
            <a:pPr lvl="0"/>
            <a:endParaRPr lang="ru-RU" dirty="0"/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9C542388-4CB0-0E4B-8533-E396BC54C1DE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8015630" y="2095500"/>
            <a:ext cx="3048000" cy="1714500"/>
          </a:xfrm>
          <a:prstGeom prst="bracePair">
            <a:avLst>
              <a:gd name="adj" fmla="val 0"/>
            </a:avLst>
          </a:prstGeom>
          <a:noFill/>
          <a:ln w="31750" cap="flat">
            <a:gradFill flip="none" rotWithShape="1">
              <a:gsLst>
                <a:gs pos="80000">
                  <a:schemeClr val="bg1">
                    <a:alpha val="0"/>
                  </a:schemeClr>
                </a:gs>
                <a:gs pos="100000">
                  <a:schemeClr val="accent1"/>
                </a:gs>
              </a:gsLst>
              <a:lin ang="10800000" scaled="1"/>
              <a:tileRect/>
            </a:gradFill>
            <a:miter lim="800000"/>
          </a:ln>
        </p:spPr>
        <p:txBody>
          <a:bodyPr vert="horz" lIns="180000" tIns="0" rIns="72000" bIns="0" anchor="t" anchorCtr="0">
            <a:noAutofit/>
          </a:bodyPr>
          <a:lstStyle>
            <a:lvl1pPr algn="l">
              <a:defRPr sz="1600" b="1">
                <a:ln>
                  <a:noFill/>
                </a:ln>
                <a:solidFill>
                  <a:schemeClr val="tx1"/>
                </a:solidFill>
              </a:defRPr>
            </a:lvl1pPr>
          </a:lstStyle>
          <a:p>
            <a:pPr lvl="0"/>
            <a:endParaRPr lang="ru-RU" dirty="0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545" y="74735"/>
            <a:ext cx="231530" cy="237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93045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блока с полосой, цветной фон 1/3">
    <p:bg>
      <p:bgPr>
        <a:solidFill>
          <a:srgbClr val="181C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425BD79E-5A34-A944-9A3E-6C99E1FCF91D}"/>
              </a:ext>
            </a:extLst>
          </p:cNvPr>
          <p:cNvSpPr/>
          <p:nvPr userDrawn="1"/>
        </p:nvSpPr>
        <p:spPr>
          <a:xfrm flipH="1">
            <a:off x="0" y="0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x-none" sz="1400"/>
          </a:p>
        </p:txBody>
      </p:sp>
      <p:sp>
        <p:nvSpPr>
          <p:cNvPr id="14" name="Title 9">
            <a:extLst>
              <a:ext uri="{FF2B5EF4-FFF2-40B4-BE49-F238E27FC236}">
                <a16:creationId xmlns:a16="http://schemas.microsoft.com/office/drawing/2014/main" id="{C7745E6A-18EC-054A-8FE6-B2B1F30A9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381000"/>
            <a:ext cx="10668001" cy="571500"/>
          </a:xfrm>
        </p:spPr>
        <p:txBody>
          <a:bodyPr l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6CABBD4A-148C-964A-B1F4-D48F11C9ABC4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0" y="7048800"/>
            <a:ext cx="1333500" cy="381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ru-RU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2E67FB0C-A308-AA46-8E45-7743E8A565D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668000" y="6101543"/>
            <a:ext cx="762000" cy="381000"/>
          </a:xfrm>
        </p:spPr>
        <p:txBody>
          <a:bodyPr rIns="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F260BB2-4DBA-4B96-A733-49638465F576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24" name="Rectangle 15">
            <a:extLst>
              <a:ext uri="{FF2B5EF4-FFF2-40B4-BE49-F238E27FC236}">
                <a16:creationId xmlns:a16="http://schemas.microsoft.com/office/drawing/2014/main" id="{BFFED65D-5AB0-0549-9457-BCD403ABACCC}"/>
              </a:ext>
            </a:extLst>
          </p:cNvPr>
          <p:cNvSpPr/>
          <p:nvPr/>
        </p:nvSpPr>
        <p:spPr>
          <a:xfrm>
            <a:off x="0" y="0"/>
            <a:ext cx="381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40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FAA514-6533-8A4E-8F43-F19D6FC024B1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762000" y="952500"/>
            <a:ext cx="3810000" cy="381000"/>
          </a:xfrm>
          <a:prstGeom prst="rect">
            <a:avLst/>
          </a:prstGeom>
        </p:spPr>
        <p:txBody>
          <a:bodyPr lIns="14400">
            <a:noAutofit/>
          </a:bodyPr>
          <a:lstStyle>
            <a:lvl1pPr marL="0" indent="0">
              <a:buNone/>
              <a:defRPr sz="1600"/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6849A83C-DBE9-DC4D-AEA9-77E777F407BD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762000" y="2095500"/>
            <a:ext cx="3048000" cy="1714500"/>
          </a:xfrm>
          <a:prstGeom prst="bracePair">
            <a:avLst>
              <a:gd name="adj" fmla="val 0"/>
            </a:avLst>
          </a:prstGeom>
          <a:noFill/>
          <a:ln w="31750" cap="flat">
            <a:gradFill flip="none" rotWithShape="1">
              <a:gsLst>
                <a:gs pos="80000">
                  <a:schemeClr val="bg1">
                    <a:alpha val="0"/>
                  </a:schemeClr>
                </a:gs>
                <a:gs pos="100000">
                  <a:schemeClr val="accent1"/>
                </a:gs>
              </a:gsLst>
              <a:lin ang="10800000" scaled="1"/>
              <a:tileRect/>
            </a:gradFill>
            <a:miter lim="800000"/>
          </a:ln>
        </p:spPr>
        <p:txBody>
          <a:bodyPr vert="horz" lIns="180000" tIns="0" rIns="72000" bIns="0" anchor="t" anchorCtr="0">
            <a:noAutofit/>
          </a:bodyPr>
          <a:lstStyle>
            <a:lvl1pPr algn="l">
              <a:defRPr sz="1600" b="1">
                <a:ln>
                  <a:noFill/>
                </a:ln>
                <a:solidFill>
                  <a:schemeClr val="tx1"/>
                </a:solidFill>
              </a:defRPr>
            </a:lvl1pPr>
          </a:lstStyle>
          <a:p>
            <a:pPr lvl="0"/>
            <a:endParaRPr lang="ru-RU" dirty="0"/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A1346B40-4C18-684D-BB79-7330C00F8C80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4581524" y="2095500"/>
            <a:ext cx="3038475" cy="1714500"/>
          </a:xfrm>
          <a:prstGeom prst="bracePair">
            <a:avLst>
              <a:gd name="adj" fmla="val 0"/>
            </a:avLst>
          </a:prstGeom>
          <a:noFill/>
          <a:ln w="31750" cap="flat">
            <a:gradFill flip="none" rotWithShape="1">
              <a:gsLst>
                <a:gs pos="80000">
                  <a:schemeClr val="bg1">
                    <a:alpha val="0"/>
                  </a:schemeClr>
                </a:gs>
                <a:gs pos="100000">
                  <a:schemeClr val="accent1"/>
                </a:gs>
              </a:gsLst>
              <a:lin ang="10800000" scaled="1"/>
              <a:tileRect/>
            </a:gradFill>
            <a:miter lim="800000"/>
          </a:ln>
        </p:spPr>
        <p:txBody>
          <a:bodyPr vert="horz" lIns="180000" tIns="0" rIns="72000" bIns="0" anchor="t" anchorCtr="0">
            <a:noAutofit/>
          </a:bodyPr>
          <a:lstStyle>
            <a:lvl1pPr algn="l">
              <a:defRPr sz="1600" b="1">
                <a:ln>
                  <a:noFill/>
                </a:ln>
                <a:solidFill>
                  <a:schemeClr val="tx1"/>
                </a:solidFill>
              </a:defRPr>
            </a:lvl1pPr>
          </a:lstStyle>
          <a:p>
            <a:pPr lvl="0"/>
            <a:endParaRPr lang="ru-RU" dirty="0"/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9C542388-4CB0-0E4B-8533-E396BC54C1DE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8015630" y="2095500"/>
            <a:ext cx="3048000" cy="1714500"/>
          </a:xfrm>
          <a:prstGeom prst="bracePair">
            <a:avLst>
              <a:gd name="adj" fmla="val 0"/>
            </a:avLst>
          </a:prstGeom>
          <a:noFill/>
          <a:ln w="31750" cap="flat">
            <a:gradFill flip="none" rotWithShape="1">
              <a:gsLst>
                <a:gs pos="80000">
                  <a:schemeClr val="bg1">
                    <a:alpha val="0"/>
                  </a:schemeClr>
                </a:gs>
                <a:gs pos="100000">
                  <a:schemeClr val="accent1"/>
                </a:gs>
              </a:gsLst>
              <a:lin ang="10800000" scaled="1"/>
              <a:tileRect/>
            </a:gradFill>
            <a:miter lim="800000"/>
          </a:ln>
        </p:spPr>
        <p:txBody>
          <a:bodyPr vert="horz" lIns="180000" tIns="0" rIns="72000" bIns="0" anchor="t" anchorCtr="0">
            <a:noAutofit/>
          </a:bodyPr>
          <a:lstStyle>
            <a:lvl1pPr algn="l">
              <a:defRPr sz="1600" b="1">
                <a:ln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endParaRPr lang="ru-RU" dirty="0"/>
          </a:p>
        </p:txBody>
      </p:sp>
      <p:pic>
        <p:nvPicPr>
          <p:cNvPr id="20" name="Рисунок 1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545" y="74735"/>
            <a:ext cx="231530" cy="237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97879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блока с полосой, цветной фон">
    <p:bg>
      <p:bgPr>
        <a:solidFill>
          <a:srgbClr val="181C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9">
            <a:extLst>
              <a:ext uri="{FF2B5EF4-FFF2-40B4-BE49-F238E27FC236}">
                <a16:creationId xmlns:a16="http://schemas.microsoft.com/office/drawing/2014/main" id="{C7745E6A-18EC-054A-8FE6-B2B1F30A9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381000"/>
            <a:ext cx="10668001" cy="571500"/>
          </a:xfrm>
        </p:spPr>
        <p:txBody>
          <a:bodyPr lIns="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6CABBD4A-148C-964A-B1F4-D48F11C9ABC4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0" y="7048800"/>
            <a:ext cx="1333500" cy="381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2E67FB0C-A308-AA46-8E45-7743E8A565D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668000" y="6101543"/>
            <a:ext cx="762000" cy="381000"/>
          </a:xfrm>
        </p:spPr>
        <p:txBody>
          <a:bodyPr rIns="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F260BB2-4DBA-4B96-A733-49638465F576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24" name="Rectangle 15">
            <a:extLst>
              <a:ext uri="{FF2B5EF4-FFF2-40B4-BE49-F238E27FC236}">
                <a16:creationId xmlns:a16="http://schemas.microsoft.com/office/drawing/2014/main" id="{BFFED65D-5AB0-0549-9457-BCD403ABACCC}"/>
              </a:ext>
            </a:extLst>
          </p:cNvPr>
          <p:cNvSpPr/>
          <p:nvPr/>
        </p:nvSpPr>
        <p:spPr>
          <a:xfrm>
            <a:off x="0" y="0"/>
            <a:ext cx="381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400">
              <a:solidFill>
                <a:schemeClr val="bg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FAA514-6533-8A4E-8F43-F19D6FC024B1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762000" y="952500"/>
            <a:ext cx="3810000" cy="381000"/>
          </a:xfrm>
          <a:prstGeom prst="rect">
            <a:avLst/>
          </a:prstGeom>
        </p:spPr>
        <p:txBody>
          <a:bodyPr lIns="14400">
            <a:no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6849A83C-DBE9-DC4D-AEA9-77E777F407BD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762000" y="2095500"/>
            <a:ext cx="3048000" cy="1714500"/>
          </a:xfrm>
          <a:prstGeom prst="bracePair">
            <a:avLst>
              <a:gd name="adj" fmla="val 0"/>
            </a:avLst>
          </a:prstGeom>
          <a:noFill/>
          <a:ln w="31750" cap="flat">
            <a:gradFill flip="none" rotWithShape="1">
              <a:gsLst>
                <a:gs pos="80000">
                  <a:schemeClr val="bg1">
                    <a:alpha val="0"/>
                  </a:schemeClr>
                </a:gs>
                <a:gs pos="100000">
                  <a:schemeClr val="accent1"/>
                </a:gs>
              </a:gsLst>
              <a:lin ang="10800000" scaled="1"/>
              <a:tileRect/>
            </a:gradFill>
            <a:miter lim="800000"/>
          </a:ln>
        </p:spPr>
        <p:txBody>
          <a:bodyPr vert="horz" lIns="180000" tIns="0" rIns="72000" bIns="0" anchor="t" anchorCtr="0">
            <a:noAutofit/>
          </a:bodyPr>
          <a:lstStyle>
            <a:lvl1pPr algn="l">
              <a:defRPr sz="1600" b="1">
                <a:ln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endParaRPr lang="ru-RU" dirty="0"/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A1346B40-4C18-684D-BB79-7330C00F8C80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4581524" y="2095500"/>
            <a:ext cx="3038475" cy="1714500"/>
          </a:xfrm>
          <a:prstGeom prst="bracePair">
            <a:avLst>
              <a:gd name="adj" fmla="val 0"/>
            </a:avLst>
          </a:prstGeom>
          <a:noFill/>
          <a:ln w="31750" cap="flat">
            <a:gradFill flip="none" rotWithShape="1">
              <a:gsLst>
                <a:gs pos="80000">
                  <a:schemeClr val="bg1">
                    <a:alpha val="0"/>
                  </a:schemeClr>
                </a:gs>
                <a:gs pos="100000">
                  <a:schemeClr val="accent1"/>
                </a:gs>
              </a:gsLst>
              <a:lin ang="10800000" scaled="1"/>
              <a:tileRect/>
            </a:gradFill>
            <a:miter lim="800000"/>
          </a:ln>
        </p:spPr>
        <p:txBody>
          <a:bodyPr vert="horz" lIns="180000" tIns="0" rIns="72000" bIns="0" anchor="t" anchorCtr="0">
            <a:noAutofit/>
          </a:bodyPr>
          <a:lstStyle>
            <a:lvl1pPr algn="l">
              <a:defRPr sz="1600" b="1">
                <a:ln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endParaRPr lang="ru-RU" dirty="0"/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9C542388-4CB0-0E4B-8533-E396BC54C1DE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8015630" y="2095500"/>
            <a:ext cx="3048000" cy="1714500"/>
          </a:xfrm>
          <a:prstGeom prst="bracePair">
            <a:avLst>
              <a:gd name="adj" fmla="val 0"/>
            </a:avLst>
          </a:prstGeom>
          <a:noFill/>
          <a:ln w="31750" cap="flat">
            <a:gradFill flip="none" rotWithShape="1">
              <a:gsLst>
                <a:gs pos="80000">
                  <a:schemeClr val="bg1">
                    <a:alpha val="0"/>
                  </a:schemeClr>
                </a:gs>
                <a:gs pos="100000">
                  <a:schemeClr val="accent1"/>
                </a:gs>
              </a:gsLst>
              <a:lin ang="10800000" scaled="1"/>
              <a:tileRect/>
            </a:gradFill>
            <a:miter lim="800000"/>
          </a:ln>
        </p:spPr>
        <p:txBody>
          <a:bodyPr vert="horz" lIns="180000" tIns="0" rIns="72000" bIns="0" anchor="t" anchorCtr="0">
            <a:noAutofit/>
          </a:bodyPr>
          <a:lstStyle>
            <a:lvl1pPr algn="l">
              <a:defRPr sz="1600" b="1">
                <a:ln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endParaRPr lang="ru-RU" dirty="0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545" y="74735"/>
            <a:ext cx="231530" cy="237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45824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росто. Четко. Компетентно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Yellow strip">
            <a:extLst>
              <a:ext uri="{FF2B5EF4-FFF2-40B4-BE49-F238E27FC236}">
                <a16:creationId xmlns:a16="http://schemas.microsoft.com/office/drawing/2014/main" id="{9BE922A6-20C8-E742-B6AD-C8D028B8C962}"/>
              </a:ext>
            </a:extLst>
          </p:cNvPr>
          <p:cNvSpPr/>
          <p:nvPr userDrawn="1"/>
        </p:nvSpPr>
        <p:spPr>
          <a:xfrm>
            <a:off x="10668000" y="0"/>
            <a:ext cx="1524000" cy="6858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400"/>
          </a:p>
        </p:txBody>
      </p:sp>
      <p:sp>
        <p:nvSpPr>
          <p:cNvPr id="14" name="Title 9">
            <a:extLst>
              <a:ext uri="{FF2B5EF4-FFF2-40B4-BE49-F238E27FC236}">
                <a16:creationId xmlns:a16="http://schemas.microsoft.com/office/drawing/2014/main" id="{C7745E6A-18EC-054A-8FE6-B2B1F30A9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381000"/>
            <a:ext cx="10668001" cy="571500"/>
          </a:xfrm>
        </p:spPr>
        <p:txBody>
          <a:bodyPr l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6CABBD4A-148C-964A-B1F4-D48F11C9ABC4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0" y="7048800"/>
            <a:ext cx="1333500" cy="381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ru-RU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2E67FB0C-A308-AA46-8E45-7743E8A565D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668000" y="6101543"/>
            <a:ext cx="762000" cy="381000"/>
          </a:xfrm>
        </p:spPr>
        <p:txBody>
          <a:bodyPr rIns="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F260BB2-4DBA-4B96-A733-49638465F576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24" name="Rectangle 15">
            <a:extLst>
              <a:ext uri="{FF2B5EF4-FFF2-40B4-BE49-F238E27FC236}">
                <a16:creationId xmlns:a16="http://schemas.microsoft.com/office/drawing/2014/main" id="{BFFED65D-5AB0-0549-9457-BCD403ABACCC}"/>
              </a:ext>
            </a:extLst>
          </p:cNvPr>
          <p:cNvSpPr/>
          <p:nvPr/>
        </p:nvSpPr>
        <p:spPr>
          <a:xfrm>
            <a:off x="0" y="0"/>
            <a:ext cx="381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40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FAA514-6533-8A4E-8F43-F19D6FC024B1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762000" y="952500"/>
            <a:ext cx="3810000" cy="381000"/>
          </a:xfrm>
          <a:prstGeom prst="rect">
            <a:avLst/>
          </a:prstGeom>
        </p:spPr>
        <p:txBody>
          <a:bodyPr lIns="14400">
            <a:noAutofit/>
          </a:bodyPr>
          <a:lstStyle>
            <a:lvl1pPr marL="0" indent="0">
              <a:buNone/>
              <a:defRPr sz="1600"/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A30049B-621C-BA48-BF04-178AC3F29314}"/>
              </a:ext>
            </a:extLst>
          </p:cNvPr>
          <p:cNvSpPr txBox="1"/>
          <p:nvPr userDrawn="1"/>
        </p:nvSpPr>
        <p:spPr>
          <a:xfrm>
            <a:off x="747979" y="2095500"/>
            <a:ext cx="1552042" cy="380999"/>
          </a:xfrm>
          <a:prstGeom prst="rect">
            <a:avLst/>
          </a:prstGeom>
          <a:noFill/>
        </p:spPr>
        <p:txBody>
          <a:bodyPr wrap="none" lIns="0" tIns="0" rIns="0" bIns="46800" rtlCol="0">
            <a:noAutofit/>
          </a:bodyPr>
          <a:lstStyle/>
          <a:p>
            <a:pPr algn="l"/>
            <a:r>
              <a:rPr lang="ru-RU" sz="3200" b="1" dirty="0"/>
              <a:t>Просто.</a:t>
            </a:r>
            <a:endParaRPr lang="x-none" sz="3200" b="1" dirty="0" err="1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1F68362-121E-224D-9BDC-618DA4243F4E}"/>
              </a:ext>
            </a:extLst>
          </p:cNvPr>
          <p:cNvSpPr txBox="1"/>
          <p:nvPr userDrawn="1"/>
        </p:nvSpPr>
        <p:spPr>
          <a:xfrm>
            <a:off x="3810001" y="2095500"/>
            <a:ext cx="1552042" cy="380999"/>
          </a:xfrm>
          <a:prstGeom prst="rect">
            <a:avLst/>
          </a:prstGeom>
          <a:noFill/>
        </p:spPr>
        <p:txBody>
          <a:bodyPr wrap="none" lIns="0" tIns="0" rIns="0" bIns="46800" rtlCol="0">
            <a:noAutofit/>
          </a:bodyPr>
          <a:lstStyle/>
          <a:p>
            <a:pPr algn="l"/>
            <a:r>
              <a:rPr lang="ru-RU" sz="3200" b="1" dirty="0"/>
              <a:t>Четко.</a:t>
            </a:r>
            <a:endParaRPr lang="x-none" sz="3200" b="1" dirty="0" err="1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A90AD7D-D969-524C-A294-3EE5244C3694}"/>
              </a:ext>
            </a:extLst>
          </p:cNvPr>
          <p:cNvSpPr txBox="1"/>
          <p:nvPr userDrawn="1"/>
        </p:nvSpPr>
        <p:spPr>
          <a:xfrm>
            <a:off x="6872023" y="2095500"/>
            <a:ext cx="3047999" cy="380999"/>
          </a:xfrm>
          <a:prstGeom prst="rect">
            <a:avLst/>
          </a:prstGeom>
          <a:noFill/>
        </p:spPr>
        <p:txBody>
          <a:bodyPr wrap="none" lIns="0" tIns="0" rIns="0" bIns="46800" rtlCol="0">
            <a:noAutofit/>
          </a:bodyPr>
          <a:lstStyle/>
          <a:p>
            <a:pPr algn="l"/>
            <a:r>
              <a:rPr lang="ru-RU" sz="3200" b="1" dirty="0"/>
              <a:t>Компетентно.</a:t>
            </a:r>
            <a:endParaRPr lang="x-none" sz="3200" b="1" dirty="0" err="1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14297EE-77F2-DA4F-9459-462F4D089B33}"/>
              </a:ext>
            </a:extLst>
          </p:cNvPr>
          <p:cNvCxnSpPr/>
          <p:nvPr userDrawn="1"/>
        </p:nvCxnSpPr>
        <p:spPr>
          <a:xfrm>
            <a:off x="761999" y="2667000"/>
            <a:ext cx="2286001" cy="0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0C2D754-4786-A242-A9B9-44ADB5C70AFB}"/>
              </a:ext>
            </a:extLst>
          </p:cNvPr>
          <p:cNvCxnSpPr/>
          <p:nvPr userDrawn="1"/>
        </p:nvCxnSpPr>
        <p:spPr>
          <a:xfrm>
            <a:off x="3810000" y="2667000"/>
            <a:ext cx="2286001" cy="0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01F0FBD-FCFE-3943-8D91-D770369361DF}"/>
              </a:ext>
            </a:extLst>
          </p:cNvPr>
          <p:cNvCxnSpPr>
            <a:cxnSpLocks/>
          </p:cNvCxnSpPr>
          <p:nvPr userDrawn="1"/>
        </p:nvCxnSpPr>
        <p:spPr>
          <a:xfrm>
            <a:off x="6872024" y="2667000"/>
            <a:ext cx="3047999" cy="0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B3A0644-3A8C-A144-8FBC-1C7E27CC612C}"/>
              </a:ext>
            </a:extLst>
          </p:cNvPr>
          <p:cNvSpPr>
            <a:spLocks noGrp="1"/>
          </p:cNvSpPr>
          <p:nvPr userDrawn="1">
            <p:ph type="body" sz="quarter" idx="15"/>
          </p:nvPr>
        </p:nvSpPr>
        <p:spPr>
          <a:xfrm>
            <a:off x="762000" y="2857500"/>
            <a:ext cx="2667000" cy="2286000"/>
          </a:xfrm>
          <a:prstGeom prst="rect">
            <a:avLst/>
          </a:prstGeom>
        </p:spPr>
        <p:txBody>
          <a:bodyPr lIns="0">
            <a:noAutofit/>
          </a:bodyPr>
          <a:lstStyle>
            <a:lvl1pPr marL="171450" indent="-171450">
              <a:buFont typeface="Wingdings" pitchFamily="2" charset="2"/>
              <a:buChar char="§"/>
              <a:defRPr/>
            </a:lvl1pPr>
          </a:lstStyle>
          <a:p>
            <a:pPr lvl="0"/>
            <a:endParaRPr lang="x-none" dirty="0"/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0807740B-78AF-9546-A3CD-E80626054324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3810000" y="2857500"/>
            <a:ext cx="2667000" cy="2286000"/>
          </a:xfrm>
          <a:prstGeom prst="rect">
            <a:avLst/>
          </a:prstGeom>
        </p:spPr>
        <p:txBody>
          <a:bodyPr lIns="0">
            <a:noAutofit/>
          </a:bodyPr>
          <a:lstStyle>
            <a:lvl1pPr marL="171450" indent="-171450">
              <a:buFont typeface="Wingdings" pitchFamily="2" charset="2"/>
              <a:buChar char="§"/>
              <a:defRPr/>
            </a:lvl1pPr>
          </a:lstStyle>
          <a:p>
            <a:pPr lvl="0"/>
            <a:endParaRPr lang="x-none" dirty="0"/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57E8F205-31F8-C443-9E7D-BC67C3E71695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6872023" y="2857500"/>
            <a:ext cx="2667000" cy="2286000"/>
          </a:xfrm>
          <a:prstGeom prst="rect">
            <a:avLst/>
          </a:prstGeom>
        </p:spPr>
        <p:txBody>
          <a:bodyPr lIns="0">
            <a:noAutofit/>
          </a:bodyPr>
          <a:lstStyle>
            <a:lvl1pPr marL="171450" indent="-171450">
              <a:buFont typeface="Wingdings" pitchFamily="2" charset="2"/>
              <a:buChar char="§"/>
              <a:defRPr/>
            </a:lvl1pPr>
          </a:lstStyle>
          <a:p>
            <a:pPr lvl="0"/>
            <a:endParaRPr lang="x-none" dirty="0"/>
          </a:p>
        </p:txBody>
      </p:sp>
      <p:pic>
        <p:nvPicPr>
          <p:cNvPr id="29" name="Рисунок 2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545" y="74735"/>
            <a:ext cx="231530" cy="237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36436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блока с цветными заголов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FC9789AA-E9AD-A740-AFC5-5AF11B53376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145281" y="1905000"/>
            <a:ext cx="45719" cy="3456000"/>
          </a:xfrm>
          <a:prstGeom prst="bracePair">
            <a:avLst>
              <a:gd name="adj" fmla="val 0"/>
            </a:avLst>
          </a:prstGeom>
          <a:ln w="6350" cap="flat">
            <a:gradFill flip="none" rotWithShape="1">
              <a:gsLst>
                <a:gs pos="80000">
                  <a:schemeClr val="bg1">
                    <a:alpha val="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0" scaled="1"/>
              <a:tileRect/>
            </a:gradFill>
            <a:miter lim="800000"/>
          </a:ln>
        </p:spPr>
        <p:txBody>
          <a:bodyPr vert="vert" tIns="0" rIns="234000" bIns="0">
            <a:noAutofit/>
          </a:bodyPr>
          <a:lstStyle>
            <a:lvl1pPr>
              <a:defRPr sz="100" b="0">
                <a:ln>
                  <a:noFill/>
                </a:ln>
                <a:noFill/>
              </a:defRPr>
            </a:lvl1pPr>
          </a:lstStyle>
          <a:p>
            <a:pPr lvl="0"/>
            <a:endParaRPr lang="ru-RU" dirty="0"/>
          </a:p>
        </p:txBody>
      </p:sp>
      <p:sp>
        <p:nvSpPr>
          <p:cNvPr id="14" name="Title 9">
            <a:extLst>
              <a:ext uri="{FF2B5EF4-FFF2-40B4-BE49-F238E27FC236}">
                <a16:creationId xmlns:a16="http://schemas.microsoft.com/office/drawing/2014/main" id="{C7745E6A-18EC-054A-8FE6-B2B1F30A9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381000"/>
            <a:ext cx="10668001" cy="571500"/>
          </a:xfrm>
        </p:spPr>
        <p:txBody>
          <a:bodyPr l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6CABBD4A-148C-964A-B1F4-D48F11C9ABC4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0" y="7048800"/>
            <a:ext cx="1333500" cy="381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ru-RU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2E67FB0C-A308-AA46-8E45-7743E8A565D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668000" y="6101543"/>
            <a:ext cx="762000" cy="381000"/>
          </a:xfrm>
        </p:spPr>
        <p:txBody>
          <a:bodyPr rIns="0">
            <a:noAutofit/>
          </a:bodyPr>
          <a:lstStyle/>
          <a:p>
            <a:fld id="{4F260BB2-4DBA-4B96-A733-49638465F576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24" name="Rectangle 15">
            <a:extLst>
              <a:ext uri="{FF2B5EF4-FFF2-40B4-BE49-F238E27FC236}">
                <a16:creationId xmlns:a16="http://schemas.microsoft.com/office/drawing/2014/main" id="{BFFED65D-5AB0-0549-9457-BCD403ABACCC}"/>
              </a:ext>
            </a:extLst>
          </p:cNvPr>
          <p:cNvSpPr/>
          <p:nvPr/>
        </p:nvSpPr>
        <p:spPr>
          <a:xfrm>
            <a:off x="0" y="0"/>
            <a:ext cx="381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40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FAA514-6533-8A4E-8F43-F19D6FC024B1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762000" y="952500"/>
            <a:ext cx="3810000" cy="381000"/>
          </a:xfrm>
          <a:prstGeom prst="rect">
            <a:avLst/>
          </a:prstGeom>
        </p:spPr>
        <p:txBody>
          <a:bodyPr lIns="14400">
            <a:noAutofit/>
          </a:bodyPr>
          <a:lstStyle>
            <a:lvl1pPr marL="0" indent="0">
              <a:buNone/>
              <a:defRPr sz="1600"/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9EB6A84-1F1C-6345-B7B7-71DEFC24D91E}"/>
              </a:ext>
            </a:extLst>
          </p:cNvPr>
          <p:cNvSpPr>
            <a:spLocks noGrp="1"/>
          </p:cNvSpPr>
          <p:nvPr userDrawn="1">
            <p:ph type="body" sz="quarter" idx="15"/>
          </p:nvPr>
        </p:nvSpPr>
        <p:spPr>
          <a:xfrm>
            <a:off x="762000" y="2677552"/>
            <a:ext cx="3048000" cy="2656598"/>
          </a:xfrm>
          <a:prstGeom prst="rect">
            <a:avLst/>
          </a:prstGeom>
        </p:spPr>
        <p:txBody>
          <a:bodyPr lIns="0">
            <a:noAutofit/>
          </a:bodyPr>
          <a:lstStyle/>
          <a:p>
            <a:pPr lvl="0"/>
            <a:endParaRPr lang="x-none" dirty="0"/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A437B321-C0D0-9840-942C-57E7711A3529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762000" y="1905151"/>
            <a:ext cx="3048000" cy="571500"/>
          </a:xfrm>
          <a:prstGeom prst="rect">
            <a:avLst/>
          </a:prstGeom>
        </p:spPr>
        <p:txBody>
          <a:bodyPr lIns="0" tIns="0">
            <a:noAutofit/>
          </a:bodyPr>
          <a:lstStyle>
            <a:lvl1pPr>
              <a:lnSpc>
                <a:spcPct val="90000"/>
              </a:lnSpc>
              <a:defRPr sz="2000" b="1">
                <a:solidFill>
                  <a:schemeClr val="accent3"/>
                </a:solidFill>
              </a:defRPr>
            </a:lvl1pPr>
          </a:lstStyle>
          <a:p>
            <a:pPr lvl="0"/>
            <a:endParaRPr lang="x-none" dirty="0"/>
          </a:p>
        </p:txBody>
      </p:sp>
      <p:sp>
        <p:nvSpPr>
          <p:cNvPr id="28" name="Text Placeholder 5">
            <a:extLst>
              <a:ext uri="{FF2B5EF4-FFF2-40B4-BE49-F238E27FC236}">
                <a16:creationId xmlns:a16="http://schemas.microsoft.com/office/drawing/2014/main" id="{D84A774E-75B9-5E46-BC28-165D375C95CC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4572000" y="2677552"/>
            <a:ext cx="3048000" cy="2656598"/>
          </a:xfrm>
          <a:prstGeom prst="rect">
            <a:avLst/>
          </a:prstGeom>
        </p:spPr>
        <p:txBody>
          <a:bodyPr lIns="0">
            <a:noAutofit/>
          </a:bodyPr>
          <a:lstStyle/>
          <a:p>
            <a:pPr lvl="0"/>
            <a:endParaRPr lang="x-none" dirty="0"/>
          </a:p>
        </p:txBody>
      </p:sp>
      <p:sp>
        <p:nvSpPr>
          <p:cNvPr id="29" name="Text Placeholder 5">
            <a:extLst>
              <a:ext uri="{FF2B5EF4-FFF2-40B4-BE49-F238E27FC236}">
                <a16:creationId xmlns:a16="http://schemas.microsoft.com/office/drawing/2014/main" id="{BF3C8B70-8368-AA4B-A1DE-7D3893C42971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4572000" y="1905151"/>
            <a:ext cx="3048000" cy="571500"/>
          </a:xfrm>
          <a:prstGeom prst="rect">
            <a:avLst/>
          </a:prstGeom>
        </p:spPr>
        <p:txBody>
          <a:bodyPr lIns="0" tIns="0">
            <a:noAutofit/>
          </a:bodyPr>
          <a:lstStyle>
            <a:lvl1pPr>
              <a:lnSpc>
                <a:spcPct val="90000"/>
              </a:lnSpc>
              <a:defRPr sz="2000" b="1">
                <a:solidFill>
                  <a:schemeClr val="accent4"/>
                </a:solidFill>
              </a:defRPr>
            </a:lvl1pPr>
          </a:lstStyle>
          <a:p>
            <a:pPr lvl="0"/>
            <a:endParaRPr lang="x-none" dirty="0"/>
          </a:p>
        </p:txBody>
      </p:sp>
      <p:sp>
        <p:nvSpPr>
          <p:cNvPr id="30" name="Text Placeholder 5">
            <a:extLst>
              <a:ext uri="{FF2B5EF4-FFF2-40B4-BE49-F238E27FC236}">
                <a16:creationId xmlns:a16="http://schemas.microsoft.com/office/drawing/2014/main" id="{A3EA9F24-3E53-6E43-A96B-99735961E29F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8382000" y="2677552"/>
            <a:ext cx="3048000" cy="2656598"/>
          </a:xfrm>
          <a:prstGeom prst="rect">
            <a:avLst/>
          </a:prstGeom>
        </p:spPr>
        <p:txBody>
          <a:bodyPr lIns="0">
            <a:noAutofit/>
          </a:bodyPr>
          <a:lstStyle/>
          <a:p>
            <a:pPr lvl="0"/>
            <a:endParaRPr lang="x-none" dirty="0"/>
          </a:p>
        </p:txBody>
      </p:sp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405ACA2A-484A-5048-BD8C-D92EC9C282D4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8382000" y="1905151"/>
            <a:ext cx="3048000" cy="571500"/>
          </a:xfrm>
          <a:prstGeom prst="rect">
            <a:avLst/>
          </a:prstGeom>
        </p:spPr>
        <p:txBody>
          <a:bodyPr lIns="0" tIns="0">
            <a:noAutofit/>
          </a:bodyPr>
          <a:lstStyle>
            <a:lvl1pPr>
              <a:lnSpc>
                <a:spcPct val="90000"/>
              </a:lnSpc>
              <a:defRPr sz="2000" b="1">
                <a:solidFill>
                  <a:schemeClr val="accent6"/>
                </a:solidFill>
              </a:defRPr>
            </a:lvl1pPr>
          </a:lstStyle>
          <a:p>
            <a:pPr lvl="0"/>
            <a:endParaRPr lang="x-none" dirty="0"/>
          </a:p>
        </p:txBody>
      </p:sp>
      <p:sp>
        <p:nvSpPr>
          <p:cNvPr id="36" name="Text Placeholder 5">
            <a:extLst>
              <a:ext uri="{FF2B5EF4-FFF2-40B4-BE49-F238E27FC236}">
                <a16:creationId xmlns:a16="http://schemas.microsoft.com/office/drawing/2014/main" id="{6577492D-BE80-1041-A0A8-CC753B4F846B}"/>
              </a:ext>
            </a:extLst>
          </p:cNvPr>
          <p:cNvSpPr>
            <a:spLocks noGrp="1"/>
          </p:cNvSpPr>
          <p:nvPr userDrawn="1">
            <p:ph type="body" sz="quarter" idx="28"/>
          </p:nvPr>
        </p:nvSpPr>
        <p:spPr>
          <a:xfrm>
            <a:off x="7952740" y="1905000"/>
            <a:ext cx="45719" cy="3456000"/>
          </a:xfrm>
          <a:prstGeom prst="bracePair">
            <a:avLst>
              <a:gd name="adj" fmla="val 0"/>
            </a:avLst>
          </a:prstGeom>
          <a:ln w="6350" cap="flat">
            <a:gradFill flip="none" rotWithShape="1">
              <a:gsLst>
                <a:gs pos="80000">
                  <a:schemeClr val="bg1">
                    <a:alpha val="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0" scaled="1"/>
              <a:tileRect/>
            </a:gradFill>
            <a:miter lim="800000"/>
          </a:ln>
        </p:spPr>
        <p:txBody>
          <a:bodyPr vert="vert" tIns="0" rIns="234000" bIns="0">
            <a:noAutofit/>
          </a:bodyPr>
          <a:lstStyle>
            <a:lvl1pPr>
              <a:defRPr sz="100" b="0">
                <a:ln>
                  <a:noFill/>
                </a:ln>
                <a:noFill/>
              </a:defRPr>
            </a:lvl1pPr>
          </a:lstStyle>
          <a:p>
            <a:pPr lvl="0"/>
            <a:endParaRPr lang="ru-RU" dirty="0"/>
          </a:p>
        </p:txBody>
      </p:sp>
      <p:pic>
        <p:nvPicPr>
          <p:cNvPr id="18" name="Рисунок 1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545" y="74735"/>
            <a:ext cx="231530" cy="237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255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блока с цветными заголов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FC9789AA-E9AD-A740-AFC5-5AF11B53376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288280" y="1520825"/>
            <a:ext cx="45719" cy="4194000"/>
          </a:xfrm>
          <a:prstGeom prst="bracePair">
            <a:avLst>
              <a:gd name="adj" fmla="val 0"/>
            </a:avLst>
          </a:prstGeom>
          <a:ln w="6350" cap="flat">
            <a:gradFill flip="none" rotWithShape="1">
              <a:gsLst>
                <a:gs pos="80000">
                  <a:schemeClr val="bg1">
                    <a:alpha val="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0" scaled="1"/>
              <a:tileRect/>
            </a:gradFill>
            <a:miter lim="800000"/>
          </a:ln>
        </p:spPr>
        <p:txBody>
          <a:bodyPr vert="vert" tIns="0" rIns="234000" bIns="0">
            <a:noAutofit/>
          </a:bodyPr>
          <a:lstStyle>
            <a:lvl1pPr>
              <a:defRPr sz="100" b="0">
                <a:ln>
                  <a:noFill/>
                </a:ln>
                <a:noFill/>
              </a:defRPr>
            </a:lvl1pPr>
          </a:lstStyle>
          <a:p>
            <a:pPr lvl="0"/>
            <a:endParaRPr lang="ru-RU" dirty="0"/>
          </a:p>
        </p:txBody>
      </p:sp>
      <p:sp>
        <p:nvSpPr>
          <p:cNvPr id="14" name="Title 9">
            <a:extLst>
              <a:ext uri="{FF2B5EF4-FFF2-40B4-BE49-F238E27FC236}">
                <a16:creationId xmlns:a16="http://schemas.microsoft.com/office/drawing/2014/main" id="{C7745E6A-18EC-054A-8FE6-B2B1F30A9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381000"/>
            <a:ext cx="10668001" cy="571500"/>
          </a:xfrm>
        </p:spPr>
        <p:txBody>
          <a:bodyPr l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6CABBD4A-148C-964A-B1F4-D48F11C9ABC4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0" y="7048800"/>
            <a:ext cx="1333500" cy="381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ru-RU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2E67FB0C-A308-AA46-8E45-7743E8A565D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668000" y="6101543"/>
            <a:ext cx="762000" cy="381000"/>
          </a:xfrm>
        </p:spPr>
        <p:txBody>
          <a:bodyPr rIns="0">
            <a:noAutofit/>
          </a:bodyPr>
          <a:lstStyle/>
          <a:p>
            <a:fld id="{4F260BB2-4DBA-4B96-A733-49638465F576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24" name="Rectangle 15">
            <a:extLst>
              <a:ext uri="{FF2B5EF4-FFF2-40B4-BE49-F238E27FC236}">
                <a16:creationId xmlns:a16="http://schemas.microsoft.com/office/drawing/2014/main" id="{BFFED65D-5AB0-0549-9457-BCD403ABACCC}"/>
              </a:ext>
            </a:extLst>
          </p:cNvPr>
          <p:cNvSpPr/>
          <p:nvPr/>
        </p:nvSpPr>
        <p:spPr>
          <a:xfrm>
            <a:off x="0" y="0"/>
            <a:ext cx="381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40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FAA514-6533-8A4E-8F43-F19D6FC024B1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762000" y="952500"/>
            <a:ext cx="3810000" cy="381000"/>
          </a:xfrm>
          <a:prstGeom prst="rect">
            <a:avLst/>
          </a:prstGeom>
        </p:spPr>
        <p:txBody>
          <a:bodyPr lIns="14400">
            <a:noAutofit/>
          </a:bodyPr>
          <a:lstStyle>
            <a:lvl1pPr marL="0" indent="0">
              <a:buNone/>
              <a:defRPr sz="1600"/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9EB6A84-1F1C-6345-B7B7-71DEFC24D91E}"/>
              </a:ext>
            </a:extLst>
          </p:cNvPr>
          <p:cNvSpPr>
            <a:spLocks noGrp="1"/>
          </p:cNvSpPr>
          <p:nvPr userDrawn="1">
            <p:ph type="body" sz="quarter" idx="15"/>
          </p:nvPr>
        </p:nvSpPr>
        <p:spPr>
          <a:xfrm>
            <a:off x="762000" y="2296402"/>
            <a:ext cx="3810000" cy="1132598"/>
          </a:xfrm>
          <a:prstGeom prst="rect">
            <a:avLst/>
          </a:prstGeom>
        </p:spPr>
        <p:txBody>
          <a:bodyPr lIns="0">
            <a:noAutofit/>
          </a:bodyPr>
          <a:lstStyle/>
          <a:p>
            <a:pPr lvl="0"/>
            <a:endParaRPr lang="x-none" dirty="0"/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A437B321-C0D0-9840-942C-57E7711A3529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762000" y="1524001"/>
            <a:ext cx="3810000" cy="571500"/>
          </a:xfrm>
          <a:prstGeom prst="rect">
            <a:avLst/>
          </a:prstGeom>
        </p:spPr>
        <p:txBody>
          <a:bodyPr lIns="0" tIns="0">
            <a:noAutofit/>
          </a:bodyPr>
          <a:lstStyle>
            <a:lvl1pPr>
              <a:lnSpc>
                <a:spcPct val="90000"/>
              </a:lnSpc>
              <a:defRPr sz="2000" b="1">
                <a:solidFill>
                  <a:schemeClr val="accent3"/>
                </a:solidFill>
              </a:defRPr>
            </a:lvl1pPr>
          </a:lstStyle>
          <a:p>
            <a:pPr lvl="0"/>
            <a:endParaRPr lang="x-none" dirty="0"/>
          </a:p>
        </p:txBody>
      </p:sp>
      <p:sp>
        <p:nvSpPr>
          <p:cNvPr id="28" name="Text Placeholder 5">
            <a:extLst>
              <a:ext uri="{FF2B5EF4-FFF2-40B4-BE49-F238E27FC236}">
                <a16:creationId xmlns:a16="http://schemas.microsoft.com/office/drawing/2014/main" id="{D84A774E-75B9-5E46-BC28-165D375C95CC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6105527" y="2296402"/>
            <a:ext cx="3809998" cy="1132598"/>
          </a:xfrm>
          <a:prstGeom prst="rect">
            <a:avLst/>
          </a:prstGeom>
        </p:spPr>
        <p:txBody>
          <a:bodyPr lIns="0">
            <a:noAutofit/>
          </a:bodyPr>
          <a:lstStyle/>
          <a:p>
            <a:pPr lvl="0"/>
            <a:endParaRPr lang="x-none" dirty="0"/>
          </a:p>
        </p:txBody>
      </p:sp>
      <p:sp>
        <p:nvSpPr>
          <p:cNvPr id="29" name="Text Placeholder 5">
            <a:extLst>
              <a:ext uri="{FF2B5EF4-FFF2-40B4-BE49-F238E27FC236}">
                <a16:creationId xmlns:a16="http://schemas.microsoft.com/office/drawing/2014/main" id="{BF3C8B70-8368-AA4B-A1DE-7D3893C42971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6105527" y="1524001"/>
            <a:ext cx="3809998" cy="571500"/>
          </a:xfrm>
          <a:prstGeom prst="rect">
            <a:avLst/>
          </a:prstGeom>
        </p:spPr>
        <p:txBody>
          <a:bodyPr lIns="0" tIns="0">
            <a:noAutofit/>
          </a:bodyPr>
          <a:lstStyle>
            <a:lvl1pPr>
              <a:lnSpc>
                <a:spcPct val="90000"/>
              </a:lnSpc>
              <a:defRPr sz="2000" b="1">
                <a:solidFill>
                  <a:schemeClr val="accent4"/>
                </a:solidFill>
              </a:defRPr>
            </a:lvl1pPr>
          </a:lstStyle>
          <a:p>
            <a:pPr lvl="0"/>
            <a:endParaRPr lang="x-none" dirty="0"/>
          </a:p>
        </p:txBody>
      </p:sp>
      <p:sp>
        <p:nvSpPr>
          <p:cNvPr id="32" name="Text Placeholder 5">
            <a:extLst>
              <a:ext uri="{FF2B5EF4-FFF2-40B4-BE49-F238E27FC236}">
                <a16:creationId xmlns:a16="http://schemas.microsoft.com/office/drawing/2014/main" id="{AF9FD3E6-2345-2C47-A2B4-BD1E95EDFD44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762000" y="4582401"/>
            <a:ext cx="3810000" cy="1137476"/>
          </a:xfrm>
          <a:prstGeom prst="rect">
            <a:avLst/>
          </a:prstGeom>
        </p:spPr>
        <p:txBody>
          <a:bodyPr lIns="0">
            <a:noAutofit/>
          </a:bodyPr>
          <a:lstStyle/>
          <a:p>
            <a:pPr lvl="0"/>
            <a:endParaRPr lang="x-none" dirty="0"/>
          </a:p>
        </p:txBody>
      </p:sp>
      <p:sp>
        <p:nvSpPr>
          <p:cNvPr id="33" name="Text Placeholder 5">
            <a:extLst>
              <a:ext uri="{FF2B5EF4-FFF2-40B4-BE49-F238E27FC236}">
                <a16:creationId xmlns:a16="http://schemas.microsoft.com/office/drawing/2014/main" id="{1CC8E56E-ED3B-684D-98FC-E1AA46B0892C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762000" y="3810000"/>
            <a:ext cx="3810000" cy="571500"/>
          </a:xfrm>
          <a:prstGeom prst="rect">
            <a:avLst/>
          </a:prstGeom>
        </p:spPr>
        <p:txBody>
          <a:bodyPr lIns="0" tIns="0">
            <a:noAutofit/>
          </a:bodyPr>
          <a:lstStyle>
            <a:lvl1pPr>
              <a:lnSpc>
                <a:spcPct val="90000"/>
              </a:lnSpc>
              <a:defRPr sz="2000" b="1">
                <a:solidFill>
                  <a:schemeClr val="accent4"/>
                </a:solidFill>
              </a:defRPr>
            </a:lvl1pPr>
          </a:lstStyle>
          <a:p>
            <a:pPr lvl="0"/>
            <a:endParaRPr lang="x-none" dirty="0"/>
          </a:p>
        </p:txBody>
      </p:sp>
      <p:sp>
        <p:nvSpPr>
          <p:cNvPr id="34" name="Text Placeholder 5">
            <a:extLst>
              <a:ext uri="{FF2B5EF4-FFF2-40B4-BE49-F238E27FC236}">
                <a16:creationId xmlns:a16="http://schemas.microsoft.com/office/drawing/2014/main" id="{9BB58B5F-D4C2-8246-887C-FEDC8A18FA95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6105527" y="4577524"/>
            <a:ext cx="3809998" cy="1137476"/>
          </a:xfrm>
          <a:prstGeom prst="rect">
            <a:avLst/>
          </a:prstGeom>
        </p:spPr>
        <p:txBody>
          <a:bodyPr lIns="0">
            <a:noAutofit/>
          </a:bodyPr>
          <a:lstStyle/>
          <a:p>
            <a:pPr lvl="0"/>
            <a:endParaRPr lang="x-none" dirty="0"/>
          </a:p>
        </p:txBody>
      </p:sp>
      <p:sp>
        <p:nvSpPr>
          <p:cNvPr id="35" name="Text Placeholder 5">
            <a:extLst>
              <a:ext uri="{FF2B5EF4-FFF2-40B4-BE49-F238E27FC236}">
                <a16:creationId xmlns:a16="http://schemas.microsoft.com/office/drawing/2014/main" id="{85235F49-945C-0E49-A7FA-EE581925089C}"/>
              </a:ext>
            </a:extLst>
          </p:cNvPr>
          <p:cNvSpPr>
            <a:spLocks noGrp="1"/>
          </p:cNvSpPr>
          <p:nvPr userDrawn="1">
            <p:ph type="body" sz="quarter" idx="24"/>
          </p:nvPr>
        </p:nvSpPr>
        <p:spPr>
          <a:xfrm>
            <a:off x="6105527" y="3805123"/>
            <a:ext cx="3809998" cy="571500"/>
          </a:xfrm>
          <a:prstGeom prst="rect">
            <a:avLst/>
          </a:prstGeom>
        </p:spPr>
        <p:txBody>
          <a:bodyPr lIns="0" tIns="0">
            <a:noAutofit/>
          </a:bodyPr>
          <a:lstStyle>
            <a:lvl1pPr>
              <a:lnSpc>
                <a:spcPct val="90000"/>
              </a:lnSpc>
              <a:defRPr sz="2000" b="1">
                <a:solidFill>
                  <a:schemeClr val="accent6"/>
                </a:solidFill>
              </a:defRPr>
            </a:lvl1pPr>
          </a:lstStyle>
          <a:p>
            <a:pPr lvl="0"/>
            <a:endParaRPr lang="x-none" dirty="0"/>
          </a:p>
        </p:txBody>
      </p:sp>
      <p:pic>
        <p:nvPicPr>
          <p:cNvPr id="19" name="Рисунок 1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545" y="74735"/>
            <a:ext cx="231530" cy="237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17369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Обложка с цветным фоном">
    <p:bg>
      <p:bgPr>
        <a:solidFill>
          <a:srgbClr val="2B2D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C5DF0713-BD26-F547-A7A1-20E93211AA0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68750" y="5613926"/>
            <a:ext cx="3615266" cy="571500"/>
          </a:xfrm>
          <a:prstGeom prst="rect">
            <a:avLst/>
          </a:prstGeom>
        </p:spPr>
        <p:txBody>
          <a:bodyPr lIns="0" anchor="t" anchorCtr="0">
            <a:noAutofit/>
          </a:bodyPr>
          <a:lstStyle>
            <a:lvl1pPr marL="0" indent="0">
              <a:buFont typeface="+mj-lt"/>
              <a:buNone/>
              <a:defRPr lang="en-US" sz="1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129600" indent="-129600">
              <a:defRPr/>
            </a:lvl2pPr>
            <a:lvl3pPr marL="129600" indent="-129600">
              <a:defRPr/>
            </a:lvl3pPr>
            <a:lvl4pPr marL="129600" indent="-129600">
              <a:defRPr/>
            </a:lvl4pPr>
            <a:lvl5pPr marL="129600" indent="-129600">
              <a:defRPr/>
            </a:lvl5pPr>
          </a:lstStyle>
          <a:p>
            <a:pPr lvl="0"/>
            <a:endParaRPr lang="ru-RU" dirty="0"/>
          </a:p>
        </p:txBody>
      </p:sp>
      <p:sp>
        <p:nvSpPr>
          <p:cNvPr id="13" name="Title 9">
            <a:extLst>
              <a:ext uri="{FF2B5EF4-FFF2-40B4-BE49-F238E27FC236}">
                <a16:creationId xmlns:a16="http://schemas.microsoft.com/office/drawing/2014/main" id="{DB35E3EE-D93A-9B46-B9A6-4D0F1944F8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136" y="2496070"/>
            <a:ext cx="5710238" cy="952500"/>
          </a:xfrm>
        </p:spPr>
        <p:txBody>
          <a:bodyPr lIns="0">
            <a:noAutofit/>
          </a:bodyPr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TextBox 2"/>
          <p:cNvSpPr txBox="1"/>
          <p:nvPr userDrawn="1"/>
        </p:nvSpPr>
        <p:spPr>
          <a:xfrm>
            <a:off x="9608230" y="-1261641"/>
            <a:ext cx="2211503" cy="9248686"/>
          </a:xfrm>
          <a:prstGeom prst="rect">
            <a:avLst/>
          </a:prstGeom>
        </p:spPr>
        <p:txBody>
          <a:bodyPr vert="horz" wrap="none" lIns="0" tIns="45720" rIns="91440" bIns="45720" rtlCol="0">
            <a:spAutoFit/>
          </a:bodyPr>
          <a:lstStyle/>
          <a:p>
            <a:pPr algn="l"/>
            <a:r>
              <a:rPr lang="en-US" sz="59500" b="1" dirty="0">
                <a:solidFill>
                  <a:srgbClr val="FEE600"/>
                </a:solidFill>
              </a:rPr>
              <a:t>/</a:t>
            </a:r>
          </a:p>
        </p:txBody>
      </p:sp>
      <p:sp>
        <p:nvSpPr>
          <p:cNvPr id="21" name="Прямоугольник 20"/>
          <p:cNvSpPr/>
          <p:nvPr userDrawn="1"/>
        </p:nvSpPr>
        <p:spPr>
          <a:xfrm>
            <a:off x="535004" y="5707063"/>
            <a:ext cx="18000" cy="5299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pic>
        <p:nvPicPr>
          <p:cNvPr id="12" name="Picture 2" descr="D:\works\GP\2021-07\RB-DGTL-TEAM\logo2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53004" y="576606"/>
            <a:ext cx="1437088" cy="56979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73213170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блоков с цветными заголов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5FE8E01A-38C2-6541-A5DB-57C897C1E36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954200" y="1520825"/>
            <a:ext cx="46800" cy="1908000"/>
          </a:xfrm>
          <a:prstGeom prst="bracePair">
            <a:avLst>
              <a:gd name="adj" fmla="val 0"/>
            </a:avLst>
          </a:prstGeom>
          <a:ln w="6350" cap="flat">
            <a:gradFill flip="none" rotWithShape="1">
              <a:gsLst>
                <a:gs pos="80000">
                  <a:schemeClr val="bg1">
                    <a:alpha val="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0" scaled="1"/>
              <a:tileRect/>
            </a:gradFill>
            <a:miter lim="800000"/>
          </a:ln>
        </p:spPr>
        <p:txBody>
          <a:bodyPr vert="vert" tIns="0" rIns="234000" bIns="0">
            <a:noAutofit/>
          </a:bodyPr>
          <a:lstStyle>
            <a:lvl1pPr>
              <a:defRPr sz="100" b="0">
                <a:ln>
                  <a:noFill/>
                </a:ln>
                <a:noFill/>
              </a:defRPr>
            </a:lvl1pPr>
          </a:lstStyle>
          <a:p>
            <a:pPr lvl="0"/>
            <a:endParaRPr lang="ru-RU" dirty="0"/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FC9789AA-E9AD-A740-AFC5-5AF11B53376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145281" y="1520825"/>
            <a:ext cx="45719" cy="4194000"/>
          </a:xfrm>
          <a:prstGeom prst="bracePair">
            <a:avLst>
              <a:gd name="adj" fmla="val 0"/>
            </a:avLst>
          </a:prstGeom>
          <a:ln w="6350" cap="flat">
            <a:gradFill flip="none" rotWithShape="1">
              <a:gsLst>
                <a:gs pos="80000">
                  <a:schemeClr val="bg1">
                    <a:alpha val="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0" scaled="1"/>
              <a:tileRect/>
            </a:gradFill>
            <a:miter lim="800000"/>
          </a:ln>
        </p:spPr>
        <p:txBody>
          <a:bodyPr vert="vert" tIns="0" rIns="234000" bIns="0">
            <a:noAutofit/>
          </a:bodyPr>
          <a:lstStyle>
            <a:lvl1pPr>
              <a:defRPr sz="100" b="0">
                <a:ln>
                  <a:noFill/>
                </a:ln>
                <a:noFill/>
              </a:defRPr>
            </a:lvl1pPr>
          </a:lstStyle>
          <a:p>
            <a:pPr lvl="0"/>
            <a:endParaRPr lang="ru-RU" dirty="0"/>
          </a:p>
        </p:txBody>
      </p:sp>
      <p:sp>
        <p:nvSpPr>
          <p:cNvPr id="14" name="Title 9">
            <a:extLst>
              <a:ext uri="{FF2B5EF4-FFF2-40B4-BE49-F238E27FC236}">
                <a16:creationId xmlns:a16="http://schemas.microsoft.com/office/drawing/2014/main" id="{C7745E6A-18EC-054A-8FE6-B2B1F30A9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381000"/>
            <a:ext cx="10668001" cy="571500"/>
          </a:xfrm>
        </p:spPr>
        <p:txBody>
          <a:bodyPr l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6CABBD4A-148C-964A-B1F4-D48F11C9ABC4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0" y="7048800"/>
            <a:ext cx="1333500" cy="381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ru-RU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2E67FB0C-A308-AA46-8E45-7743E8A565D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668000" y="6101543"/>
            <a:ext cx="762000" cy="381000"/>
          </a:xfrm>
        </p:spPr>
        <p:txBody>
          <a:bodyPr rIns="0">
            <a:noAutofit/>
          </a:bodyPr>
          <a:lstStyle/>
          <a:p>
            <a:fld id="{4F260BB2-4DBA-4B96-A733-49638465F576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24" name="Rectangle 15">
            <a:extLst>
              <a:ext uri="{FF2B5EF4-FFF2-40B4-BE49-F238E27FC236}">
                <a16:creationId xmlns:a16="http://schemas.microsoft.com/office/drawing/2014/main" id="{BFFED65D-5AB0-0549-9457-BCD403ABACCC}"/>
              </a:ext>
            </a:extLst>
          </p:cNvPr>
          <p:cNvSpPr/>
          <p:nvPr/>
        </p:nvSpPr>
        <p:spPr>
          <a:xfrm>
            <a:off x="0" y="0"/>
            <a:ext cx="381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40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FAA514-6533-8A4E-8F43-F19D6FC024B1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762000" y="952500"/>
            <a:ext cx="3810000" cy="381000"/>
          </a:xfrm>
          <a:prstGeom prst="rect">
            <a:avLst/>
          </a:prstGeom>
        </p:spPr>
        <p:txBody>
          <a:bodyPr lIns="14400">
            <a:noAutofit/>
          </a:bodyPr>
          <a:lstStyle>
            <a:lvl1pPr marL="0" indent="0">
              <a:buNone/>
              <a:defRPr sz="1600"/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9EB6A84-1F1C-6345-B7B7-71DEFC24D91E}"/>
              </a:ext>
            </a:extLst>
          </p:cNvPr>
          <p:cNvSpPr>
            <a:spLocks noGrp="1"/>
          </p:cNvSpPr>
          <p:nvPr userDrawn="1">
            <p:ph type="body" sz="quarter" idx="15"/>
          </p:nvPr>
        </p:nvSpPr>
        <p:spPr>
          <a:xfrm>
            <a:off x="762000" y="2296402"/>
            <a:ext cx="3048000" cy="1132598"/>
          </a:xfrm>
          <a:prstGeom prst="rect">
            <a:avLst/>
          </a:prstGeom>
        </p:spPr>
        <p:txBody>
          <a:bodyPr lIns="0">
            <a:noAutofit/>
          </a:bodyPr>
          <a:lstStyle/>
          <a:p>
            <a:pPr lvl="0"/>
            <a:endParaRPr lang="x-none" dirty="0"/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A437B321-C0D0-9840-942C-57E7711A3529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762000" y="1524001"/>
            <a:ext cx="3048000" cy="571500"/>
          </a:xfrm>
          <a:prstGeom prst="rect">
            <a:avLst/>
          </a:prstGeom>
        </p:spPr>
        <p:txBody>
          <a:bodyPr lIns="0" tIns="0">
            <a:noAutofit/>
          </a:bodyPr>
          <a:lstStyle>
            <a:lvl1pPr>
              <a:lnSpc>
                <a:spcPct val="90000"/>
              </a:lnSpc>
              <a:defRPr sz="2000" b="1">
                <a:solidFill>
                  <a:schemeClr val="accent3"/>
                </a:solidFill>
              </a:defRPr>
            </a:lvl1pPr>
          </a:lstStyle>
          <a:p>
            <a:pPr lvl="0"/>
            <a:endParaRPr lang="x-none" dirty="0"/>
          </a:p>
        </p:txBody>
      </p:sp>
      <p:sp>
        <p:nvSpPr>
          <p:cNvPr id="28" name="Text Placeholder 5">
            <a:extLst>
              <a:ext uri="{FF2B5EF4-FFF2-40B4-BE49-F238E27FC236}">
                <a16:creationId xmlns:a16="http://schemas.microsoft.com/office/drawing/2014/main" id="{D84A774E-75B9-5E46-BC28-165D375C95CC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4572000" y="2296402"/>
            <a:ext cx="3048000" cy="1132598"/>
          </a:xfrm>
          <a:prstGeom prst="rect">
            <a:avLst/>
          </a:prstGeom>
        </p:spPr>
        <p:txBody>
          <a:bodyPr lIns="0">
            <a:noAutofit/>
          </a:bodyPr>
          <a:lstStyle/>
          <a:p>
            <a:pPr lvl="0"/>
            <a:endParaRPr lang="x-none" dirty="0"/>
          </a:p>
        </p:txBody>
      </p:sp>
      <p:sp>
        <p:nvSpPr>
          <p:cNvPr id="29" name="Text Placeholder 5">
            <a:extLst>
              <a:ext uri="{FF2B5EF4-FFF2-40B4-BE49-F238E27FC236}">
                <a16:creationId xmlns:a16="http://schemas.microsoft.com/office/drawing/2014/main" id="{BF3C8B70-8368-AA4B-A1DE-7D3893C42971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4572000" y="1524001"/>
            <a:ext cx="3048000" cy="571500"/>
          </a:xfrm>
          <a:prstGeom prst="rect">
            <a:avLst/>
          </a:prstGeom>
        </p:spPr>
        <p:txBody>
          <a:bodyPr lIns="0" tIns="0">
            <a:noAutofit/>
          </a:bodyPr>
          <a:lstStyle>
            <a:lvl1pPr>
              <a:lnSpc>
                <a:spcPct val="90000"/>
              </a:lnSpc>
              <a:defRPr sz="2000" b="1">
                <a:solidFill>
                  <a:schemeClr val="accent4"/>
                </a:solidFill>
              </a:defRPr>
            </a:lvl1pPr>
          </a:lstStyle>
          <a:p>
            <a:pPr lvl="0"/>
            <a:endParaRPr lang="x-none" dirty="0"/>
          </a:p>
        </p:txBody>
      </p:sp>
      <p:sp>
        <p:nvSpPr>
          <p:cNvPr id="30" name="Text Placeholder 5">
            <a:extLst>
              <a:ext uri="{FF2B5EF4-FFF2-40B4-BE49-F238E27FC236}">
                <a16:creationId xmlns:a16="http://schemas.microsoft.com/office/drawing/2014/main" id="{A3EA9F24-3E53-6E43-A96B-99735961E29F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8382000" y="2296402"/>
            <a:ext cx="3048000" cy="1132598"/>
          </a:xfrm>
          <a:prstGeom prst="rect">
            <a:avLst/>
          </a:prstGeom>
        </p:spPr>
        <p:txBody>
          <a:bodyPr lIns="0">
            <a:noAutofit/>
          </a:bodyPr>
          <a:lstStyle/>
          <a:p>
            <a:pPr lvl="0"/>
            <a:endParaRPr lang="x-none" dirty="0"/>
          </a:p>
        </p:txBody>
      </p:sp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405ACA2A-484A-5048-BD8C-D92EC9C282D4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8382000" y="1524001"/>
            <a:ext cx="3048000" cy="571500"/>
          </a:xfrm>
          <a:prstGeom prst="rect">
            <a:avLst/>
          </a:prstGeom>
        </p:spPr>
        <p:txBody>
          <a:bodyPr lIns="0" tIns="0">
            <a:noAutofit/>
          </a:bodyPr>
          <a:lstStyle>
            <a:lvl1pPr>
              <a:lnSpc>
                <a:spcPct val="90000"/>
              </a:lnSpc>
              <a:defRPr sz="2000" b="1">
                <a:solidFill>
                  <a:schemeClr val="accent6"/>
                </a:solidFill>
              </a:defRPr>
            </a:lvl1pPr>
          </a:lstStyle>
          <a:p>
            <a:pPr lvl="0"/>
            <a:endParaRPr lang="x-none" dirty="0"/>
          </a:p>
        </p:txBody>
      </p:sp>
      <p:sp>
        <p:nvSpPr>
          <p:cNvPr id="32" name="Text Placeholder 5">
            <a:extLst>
              <a:ext uri="{FF2B5EF4-FFF2-40B4-BE49-F238E27FC236}">
                <a16:creationId xmlns:a16="http://schemas.microsoft.com/office/drawing/2014/main" id="{AF9FD3E6-2345-2C47-A2B4-BD1E95EDFD44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762000" y="4582401"/>
            <a:ext cx="3048000" cy="1137476"/>
          </a:xfrm>
          <a:prstGeom prst="rect">
            <a:avLst/>
          </a:prstGeom>
        </p:spPr>
        <p:txBody>
          <a:bodyPr lIns="0">
            <a:noAutofit/>
          </a:bodyPr>
          <a:lstStyle/>
          <a:p>
            <a:pPr lvl="0"/>
            <a:endParaRPr lang="x-none" dirty="0"/>
          </a:p>
        </p:txBody>
      </p:sp>
      <p:sp>
        <p:nvSpPr>
          <p:cNvPr id="33" name="Text Placeholder 5">
            <a:extLst>
              <a:ext uri="{FF2B5EF4-FFF2-40B4-BE49-F238E27FC236}">
                <a16:creationId xmlns:a16="http://schemas.microsoft.com/office/drawing/2014/main" id="{1CC8E56E-ED3B-684D-98FC-E1AA46B0892C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762000" y="3810000"/>
            <a:ext cx="3048000" cy="571500"/>
          </a:xfrm>
          <a:prstGeom prst="rect">
            <a:avLst/>
          </a:prstGeom>
        </p:spPr>
        <p:txBody>
          <a:bodyPr lIns="0" tIns="0">
            <a:noAutofit/>
          </a:bodyPr>
          <a:lstStyle>
            <a:lvl1pPr>
              <a:lnSpc>
                <a:spcPct val="90000"/>
              </a:lnSpc>
              <a:defRPr sz="2000" b="1">
                <a:solidFill>
                  <a:schemeClr val="accent4"/>
                </a:solidFill>
              </a:defRPr>
            </a:lvl1pPr>
          </a:lstStyle>
          <a:p>
            <a:pPr lvl="0"/>
            <a:endParaRPr lang="x-none" dirty="0"/>
          </a:p>
        </p:txBody>
      </p:sp>
      <p:sp>
        <p:nvSpPr>
          <p:cNvPr id="34" name="Text Placeholder 5">
            <a:extLst>
              <a:ext uri="{FF2B5EF4-FFF2-40B4-BE49-F238E27FC236}">
                <a16:creationId xmlns:a16="http://schemas.microsoft.com/office/drawing/2014/main" id="{9BB58B5F-D4C2-8246-887C-FEDC8A18FA95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4572000" y="4577524"/>
            <a:ext cx="6858000" cy="1137476"/>
          </a:xfrm>
          <a:prstGeom prst="rect">
            <a:avLst/>
          </a:prstGeom>
        </p:spPr>
        <p:txBody>
          <a:bodyPr lIns="0">
            <a:noAutofit/>
          </a:bodyPr>
          <a:lstStyle/>
          <a:p>
            <a:pPr lvl="0"/>
            <a:endParaRPr lang="x-none" dirty="0"/>
          </a:p>
        </p:txBody>
      </p:sp>
      <p:sp>
        <p:nvSpPr>
          <p:cNvPr id="35" name="Text Placeholder 5">
            <a:extLst>
              <a:ext uri="{FF2B5EF4-FFF2-40B4-BE49-F238E27FC236}">
                <a16:creationId xmlns:a16="http://schemas.microsoft.com/office/drawing/2014/main" id="{85235F49-945C-0E49-A7FA-EE581925089C}"/>
              </a:ext>
            </a:extLst>
          </p:cNvPr>
          <p:cNvSpPr>
            <a:spLocks noGrp="1"/>
          </p:cNvSpPr>
          <p:nvPr userDrawn="1">
            <p:ph type="body" sz="quarter" idx="24"/>
          </p:nvPr>
        </p:nvSpPr>
        <p:spPr>
          <a:xfrm>
            <a:off x="4572000" y="3805123"/>
            <a:ext cx="6858000" cy="571500"/>
          </a:xfrm>
          <a:prstGeom prst="rect">
            <a:avLst/>
          </a:prstGeom>
        </p:spPr>
        <p:txBody>
          <a:bodyPr lIns="0" tIns="0">
            <a:noAutofit/>
          </a:bodyPr>
          <a:lstStyle>
            <a:lvl1pPr>
              <a:lnSpc>
                <a:spcPct val="90000"/>
              </a:lnSpc>
              <a:defRPr sz="2000" b="1">
                <a:solidFill>
                  <a:schemeClr val="accent6"/>
                </a:solidFill>
              </a:defRPr>
            </a:lvl1pPr>
          </a:lstStyle>
          <a:p>
            <a:pPr lvl="0"/>
            <a:endParaRPr lang="x-none" dirty="0"/>
          </a:p>
        </p:txBody>
      </p:sp>
      <p:pic>
        <p:nvPicPr>
          <p:cNvPr id="36" name="Рисунок 3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545" y="74735"/>
            <a:ext cx="231530" cy="237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39531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блоков с цветными заголов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5FE8E01A-38C2-6541-A5DB-57C897C1E36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954200" y="1520825"/>
            <a:ext cx="46800" cy="1908000"/>
          </a:xfrm>
          <a:prstGeom prst="bracePair">
            <a:avLst>
              <a:gd name="adj" fmla="val 0"/>
            </a:avLst>
          </a:prstGeom>
          <a:ln w="6350" cap="flat">
            <a:gradFill flip="none" rotWithShape="1">
              <a:gsLst>
                <a:gs pos="80000">
                  <a:schemeClr val="bg1">
                    <a:alpha val="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0" scaled="1"/>
              <a:tileRect/>
            </a:gradFill>
            <a:miter lim="800000"/>
          </a:ln>
        </p:spPr>
        <p:txBody>
          <a:bodyPr vert="vert" tIns="0" rIns="234000" bIns="0">
            <a:noAutofit/>
          </a:bodyPr>
          <a:lstStyle>
            <a:lvl1pPr>
              <a:defRPr sz="100" b="0">
                <a:ln>
                  <a:noFill/>
                </a:ln>
                <a:noFill/>
              </a:defRPr>
            </a:lvl1pPr>
          </a:lstStyle>
          <a:p>
            <a:pPr lvl="0"/>
            <a:endParaRPr lang="ru-RU" dirty="0"/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FC9789AA-E9AD-A740-AFC5-5AF11B53376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145281" y="1520825"/>
            <a:ext cx="45719" cy="4194000"/>
          </a:xfrm>
          <a:prstGeom prst="bracePair">
            <a:avLst>
              <a:gd name="adj" fmla="val 0"/>
            </a:avLst>
          </a:prstGeom>
          <a:ln w="6350" cap="flat">
            <a:gradFill flip="none" rotWithShape="1">
              <a:gsLst>
                <a:gs pos="80000">
                  <a:schemeClr val="bg1">
                    <a:alpha val="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0" scaled="1"/>
              <a:tileRect/>
            </a:gradFill>
            <a:miter lim="800000"/>
          </a:ln>
        </p:spPr>
        <p:txBody>
          <a:bodyPr vert="vert" tIns="0" rIns="234000" bIns="0">
            <a:noAutofit/>
          </a:bodyPr>
          <a:lstStyle>
            <a:lvl1pPr>
              <a:defRPr sz="100" b="0">
                <a:ln>
                  <a:noFill/>
                </a:ln>
                <a:noFill/>
              </a:defRPr>
            </a:lvl1pPr>
          </a:lstStyle>
          <a:p>
            <a:pPr lvl="0"/>
            <a:endParaRPr lang="ru-RU" dirty="0"/>
          </a:p>
        </p:txBody>
      </p:sp>
      <p:sp>
        <p:nvSpPr>
          <p:cNvPr id="14" name="Title 9">
            <a:extLst>
              <a:ext uri="{FF2B5EF4-FFF2-40B4-BE49-F238E27FC236}">
                <a16:creationId xmlns:a16="http://schemas.microsoft.com/office/drawing/2014/main" id="{C7745E6A-18EC-054A-8FE6-B2B1F30A9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381000"/>
            <a:ext cx="10668001" cy="571500"/>
          </a:xfrm>
        </p:spPr>
        <p:txBody>
          <a:bodyPr l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6CABBD4A-148C-964A-B1F4-D48F11C9ABC4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0" y="7048800"/>
            <a:ext cx="1333500" cy="381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ru-RU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2E67FB0C-A308-AA46-8E45-7743E8A565D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668000" y="6101543"/>
            <a:ext cx="762000" cy="381000"/>
          </a:xfrm>
        </p:spPr>
        <p:txBody>
          <a:bodyPr rIns="0">
            <a:noAutofit/>
          </a:bodyPr>
          <a:lstStyle/>
          <a:p>
            <a:fld id="{4F260BB2-4DBA-4B96-A733-49638465F576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24" name="Rectangle 15">
            <a:extLst>
              <a:ext uri="{FF2B5EF4-FFF2-40B4-BE49-F238E27FC236}">
                <a16:creationId xmlns:a16="http://schemas.microsoft.com/office/drawing/2014/main" id="{BFFED65D-5AB0-0549-9457-BCD403ABACCC}"/>
              </a:ext>
            </a:extLst>
          </p:cNvPr>
          <p:cNvSpPr/>
          <p:nvPr/>
        </p:nvSpPr>
        <p:spPr>
          <a:xfrm>
            <a:off x="0" y="0"/>
            <a:ext cx="381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40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FAA514-6533-8A4E-8F43-F19D6FC024B1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762000" y="952500"/>
            <a:ext cx="3810000" cy="381000"/>
          </a:xfrm>
          <a:prstGeom prst="rect">
            <a:avLst/>
          </a:prstGeom>
        </p:spPr>
        <p:txBody>
          <a:bodyPr lIns="14400">
            <a:noAutofit/>
          </a:bodyPr>
          <a:lstStyle>
            <a:lvl1pPr marL="0" indent="0">
              <a:buNone/>
              <a:defRPr sz="1600"/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9EB6A84-1F1C-6345-B7B7-71DEFC24D91E}"/>
              </a:ext>
            </a:extLst>
          </p:cNvPr>
          <p:cNvSpPr>
            <a:spLocks noGrp="1"/>
          </p:cNvSpPr>
          <p:nvPr userDrawn="1">
            <p:ph type="body" sz="quarter" idx="15"/>
          </p:nvPr>
        </p:nvSpPr>
        <p:spPr>
          <a:xfrm>
            <a:off x="762000" y="2296402"/>
            <a:ext cx="3048000" cy="1132598"/>
          </a:xfrm>
          <a:prstGeom prst="rect">
            <a:avLst/>
          </a:prstGeom>
        </p:spPr>
        <p:txBody>
          <a:bodyPr lIns="0">
            <a:noAutofit/>
          </a:bodyPr>
          <a:lstStyle/>
          <a:p>
            <a:pPr lvl="0"/>
            <a:endParaRPr lang="x-none" dirty="0"/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A437B321-C0D0-9840-942C-57E7711A3529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762000" y="1524001"/>
            <a:ext cx="3048000" cy="571500"/>
          </a:xfrm>
          <a:prstGeom prst="rect">
            <a:avLst/>
          </a:prstGeom>
        </p:spPr>
        <p:txBody>
          <a:bodyPr lIns="0" tIns="0">
            <a:noAutofit/>
          </a:bodyPr>
          <a:lstStyle>
            <a:lvl1pPr>
              <a:lnSpc>
                <a:spcPct val="90000"/>
              </a:lnSpc>
              <a:defRPr sz="2000" b="1">
                <a:solidFill>
                  <a:schemeClr val="accent3"/>
                </a:solidFill>
              </a:defRPr>
            </a:lvl1pPr>
          </a:lstStyle>
          <a:p>
            <a:pPr lvl="0"/>
            <a:endParaRPr lang="x-none" dirty="0"/>
          </a:p>
        </p:txBody>
      </p:sp>
      <p:sp>
        <p:nvSpPr>
          <p:cNvPr id="28" name="Text Placeholder 5">
            <a:extLst>
              <a:ext uri="{FF2B5EF4-FFF2-40B4-BE49-F238E27FC236}">
                <a16:creationId xmlns:a16="http://schemas.microsoft.com/office/drawing/2014/main" id="{D84A774E-75B9-5E46-BC28-165D375C95CC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4572000" y="2296402"/>
            <a:ext cx="3048000" cy="1132598"/>
          </a:xfrm>
          <a:prstGeom prst="rect">
            <a:avLst/>
          </a:prstGeom>
        </p:spPr>
        <p:txBody>
          <a:bodyPr lIns="0">
            <a:noAutofit/>
          </a:bodyPr>
          <a:lstStyle/>
          <a:p>
            <a:pPr lvl="0"/>
            <a:endParaRPr lang="x-none" dirty="0"/>
          </a:p>
        </p:txBody>
      </p:sp>
      <p:sp>
        <p:nvSpPr>
          <p:cNvPr id="29" name="Text Placeholder 5">
            <a:extLst>
              <a:ext uri="{FF2B5EF4-FFF2-40B4-BE49-F238E27FC236}">
                <a16:creationId xmlns:a16="http://schemas.microsoft.com/office/drawing/2014/main" id="{BF3C8B70-8368-AA4B-A1DE-7D3893C42971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4572000" y="1524001"/>
            <a:ext cx="3048000" cy="571500"/>
          </a:xfrm>
          <a:prstGeom prst="rect">
            <a:avLst/>
          </a:prstGeom>
        </p:spPr>
        <p:txBody>
          <a:bodyPr lIns="0" tIns="0">
            <a:noAutofit/>
          </a:bodyPr>
          <a:lstStyle>
            <a:lvl1pPr>
              <a:lnSpc>
                <a:spcPct val="90000"/>
              </a:lnSpc>
              <a:defRPr sz="2000" b="1">
                <a:solidFill>
                  <a:schemeClr val="accent4"/>
                </a:solidFill>
              </a:defRPr>
            </a:lvl1pPr>
          </a:lstStyle>
          <a:p>
            <a:pPr lvl="0"/>
            <a:endParaRPr lang="x-none" dirty="0"/>
          </a:p>
        </p:txBody>
      </p:sp>
      <p:sp>
        <p:nvSpPr>
          <p:cNvPr id="30" name="Text Placeholder 5">
            <a:extLst>
              <a:ext uri="{FF2B5EF4-FFF2-40B4-BE49-F238E27FC236}">
                <a16:creationId xmlns:a16="http://schemas.microsoft.com/office/drawing/2014/main" id="{A3EA9F24-3E53-6E43-A96B-99735961E29F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8382000" y="2296402"/>
            <a:ext cx="3048000" cy="1132598"/>
          </a:xfrm>
          <a:prstGeom prst="rect">
            <a:avLst/>
          </a:prstGeom>
        </p:spPr>
        <p:txBody>
          <a:bodyPr lIns="0">
            <a:noAutofit/>
          </a:bodyPr>
          <a:lstStyle/>
          <a:p>
            <a:pPr lvl="0"/>
            <a:endParaRPr lang="x-none" dirty="0"/>
          </a:p>
        </p:txBody>
      </p:sp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405ACA2A-484A-5048-BD8C-D92EC9C282D4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8382000" y="1524001"/>
            <a:ext cx="3048000" cy="571500"/>
          </a:xfrm>
          <a:prstGeom prst="rect">
            <a:avLst/>
          </a:prstGeom>
        </p:spPr>
        <p:txBody>
          <a:bodyPr lIns="0" tIns="0">
            <a:noAutofit/>
          </a:bodyPr>
          <a:lstStyle>
            <a:lvl1pPr>
              <a:lnSpc>
                <a:spcPct val="90000"/>
              </a:lnSpc>
              <a:defRPr sz="2000" b="1">
                <a:solidFill>
                  <a:schemeClr val="accent6"/>
                </a:solidFill>
              </a:defRPr>
            </a:lvl1pPr>
          </a:lstStyle>
          <a:p>
            <a:pPr lvl="0"/>
            <a:endParaRPr lang="x-none" dirty="0"/>
          </a:p>
        </p:txBody>
      </p:sp>
      <p:sp>
        <p:nvSpPr>
          <p:cNvPr id="32" name="Text Placeholder 5">
            <a:extLst>
              <a:ext uri="{FF2B5EF4-FFF2-40B4-BE49-F238E27FC236}">
                <a16:creationId xmlns:a16="http://schemas.microsoft.com/office/drawing/2014/main" id="{AF9FD3E6-2345-2C47-A2B4-BD1E95EDFD44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762000" y="4582401"/>
            <a:ext cx="3048000" cy="1137476"/>
          </a:xfrm>
          <a:prstGeom prst="rect">
            <a:avLst/>
          </a:prstGeom>
        </p:spPr>
        <p:txBody>
          <a:bodyPr lIns="0">
            <a:noAutofit/>
          </a:bodyPr>
          <a:lstStyle/>
          <a:p>
            <a:pPr lvl="0"/>
            <a:endParaRPr lang="x-none" dirty="0"/>
          </a:p>
        </p:txBody>
      </p:sp>
      <p:sp>
        <p:nvSpPr>
          <p:cNvPr id="33" name="Text Placeholder 5">
            <a:extLst>
              <a:ext uri="{FF2B5EF4-FFF2-40B4-BE49-F238E27FC236}">
                <a16:creationId xmlns:a16="http://schemas.microsoft.com/office/drawing/2014/main" id="{1CC8E56E-ED3B-684D-98FC-E1AA46B0892C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762000" y="3810000"/>
            <a:ext cx="3048000" cy="571500"/>
          </a:xfrm>
          <a:prstGeom prst="rect">
            <a:avLst/>
          </a:prstGeom>
        </p:spPr>
        <p:txBody>
          <a:bodyPr lIns="0" tIns="0">
            <a:noAutofit/>
          </a:bodyPr>
          <a:lstStyle>
            <a:lvl1pPr>
              <a:lnSpc>
                <a:spcPct val="90000"/>
              </a:lnSpc>
              <a:defRPr sz="2000" b="1">
                <a:solidFill>
                  <a:schemeClr val="accent4"/>
                </a:solidFill>
              </a:defRPr>
            </a:lvl1pPr>
          </a:lstStyle>
          <a:p>
            <a:pPr lvl="0"/>
            <a:endParaRPr lang="x-none" dirty="0"/>
          </a:p>
        </p:txBody>
      </p:sp>
      <p:sp>
        <p:nvSpPr>
          <p:cNvPr id="34" name="Text Placeholder 5">
            <a:extLst>
              <a:ext uri="{FF2B5EF4-FFF2-40B4-BE49-F238E27FC236}">
                <a16:creationId xmlns:a16="http://schemas.microsoft.com/office/drawing/2014/main" id="{9BB58B5F-D4C2-8246-887C-FEDC8A18FA95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4572000" y="4577524"/>
            <a:ext cx="3048000" cy="1137476"/>
          </a:xfrm>
          <a:prstGeom prst="rect">
            <a:avLst/>
          </a:prstGeom>
        </p:spPr>
        <p:txBody>
          <a:bodyPr lIns="0">
            <a:noAutofit/>
          </a:bodyPr>
          <a:lstStyle/>
          <a:p>
            <a:pPr lvl="0"/>
            <a:endParaRPr lang="x-none" dirty="0"/>
          </a:p>
        </p:txBody>
      </p:sp>
      <p:sp>
        <p:nvSpPr>
          <p:cNvPr id="35" name="Text Placeholder 5">
            <a:extLst>
              <a:ext uri="{FF2B5EF4-FFF2-40B4-BE49-F238E27FC236}">
                <a16:creationId xmlns:a16="http://schemas.microsoft.com/office/drawing/2014/main" id="{85235F49-945C-0E49-A7FA-EE581925089C}"/>
              </a:ext>
            </a:extLst>
          </p:cNvPr>
          <p:cNvSpPr>
            <a:spLocks noGrp="1"/>
          </p:cNvSpPr>
          <p:nvPr userDrawn="1">
            <p:ph type="body" sz="quarter" idx="24"/>
          </p:nvPr>
        </p:nvSpPr>
        <p:spPr>
          <a:xfrm>
            <a:off x="4572000" y="3805123"/>
            <a:ext cx="3048000" cy="571500"/>
          </a:xfrm>
          <a:prstGeom prst="rect">
            <a:avLst/>
          </a:prstGeom>
        </p:spPr>
        <p:txBody>
          <a:bodyPr lIns="0" tIns="0">
            <a:noAutofit/>
          </a:bodyPr>
          <a:lstStyle>
            <a:lvl1pPr>
              <a:lnSpc>
                <a:spcPct val="90000"/>
              </a:lnSpc>
              <a:defRPr sz="2000" b="1">
                <a:solidFill>
                  <a:schemeClr val="accent6"/>
                </a:solidFill>
              </a:defRPr>
            </a:lvl1pPr>
          </a:lstStyle>
          <a:p>
            <a:pPr lvl="0"/>
            <a:endParaRPr lang="x-none" dirty="0"/>
          </a:p>
        </p:txBody>
      </p:sp>
      <p:sp>
        <p:nvSpPr>
          <p:cNvPr id="36" name="Text Placeholder 5">
            <a:extLst>
              <a:ext uri="{FF2B5EF4-FFF2-40B4-BE49-F238E27FC236}">
                <a16:creationId xmlns:a16="http://schemas.microsoft.com/office/drawing/2014/main" id="{E020D9D6-B6C5-8646-9156-7DFC9EF4EB36}"/>
              </a:ext>
            </a:extLst>
          </p:cNvPr>
          <p:cNvSpPr>
            <a:spLocks noGrp="1"/>
          </p:cNvSpPr>
          <p:nvPr userDrawn="1">
            <p:ph type="body" sz="quarter" idx="29"/>
          </p:nvPr>
        </p:nvSpPr>
        <p:spPr>
          <a:xfrm>
            <a:off x="8382000" y="4577524"/>
            <a:ext cx="3048000" cy="1137476"/>
          </a:xfrm>
          <a:prstGeom prst="rect">
            <a:avLst/>
          </a:prstGeom>
        </p:spPr>
        <p:txBody>
          <a:bodyPr lIns="0">
            <a:noAutofit/>
          </a:bodyPr>
          <a:lstStyle/>
          <a:p>
            <a:pPr lvl="0"/>
            <a:endParaRPr lang="x-none" dirty="0"/>
          </a:p>
        </p:txBody>
      </p:sp>
      <p:sp>
        <p:nvSpPr>
          <p:cNvPr id="37" name="Text Placeholder 5">
            <a:extLst>
              <a:ext uri="{FF2B5EF4-FFF2-40B4-BE49-F238E27FC236}">
                <a16:creationId xmlns:a16="http://schemas.microsoft.com/office/drawing/2014/main" id="{E4276057-4233-864D-9D5B-F35AE6B3ECA0}"/>
              </a:ext>
            </a:extLst>
          </p:cNvPr>
          <p:cNvSpPr>
            <a:spLocks noGrp="1"/>
          </p:cNvSpPr>
          <p:nvPr userDrawn="1">
            <p:ph type="body" sz="quarter" idx="30"/>
          </p:nvPr>
        </p:nvSpPr>
        <p:spPr>
          <a:xfrm>
            <a:off x="8382000" y="3805123"/>
            <a:ext cx="3048000" cy="571500"/>
          </a:xfrm>
          <a:prstGeom prst="rect">
            <a:avLst/>
          </a:prstGeom>
        </p:spPr>
        <p:txBody>
          <a:bodyPr lIns="0" tIns="0">
            <a:noAutofit/>
          </a:bodyPr>
          <a:lstStyle>
            <a:lvl1pPr>
              <a:lnSpc>
                <a:spcPct val="90000"/>
              </a:lnSpc>
              <a:defRPr sz="2000" b="1">
                <a:solidFill>
                  <a:schemeClr val="accent3"/>
                </a:solidFill>
              </a:defRPr>
            </a:lvl1pPr>
          </a:lstStyle>
          <a:p>
            <a:pPr lvl="0"/>
            <a:endParaRPr lang="x-none" dirty="0"/>
          </a:p>
        </p:txBody>
      </p:sp>
      <p:sp>
        <p:nvSpPr>
          <p:cNvPr id="40" name="Text Placeholder 5">
            <a:extLst>
              <a:ext uri="{FF2B5EF4-FFF2-40B4-BE49-F238E27FC236}">
                <a16:creationId xmlns:a16="http://schemas.microsoft.com/office/drawing/2014/main" id="{4A00934C-2C24-9243-B79E-06AC0C0E622E}"/>
              </a:ext>
            </a:extLst>
          </p:cNvPr>
          <p:cNvSpPr>
            <a:spLocks noGrp="1"/>
          </p:cNvSpPr>
          <p:nvPr userDrawn="1">
            <p:ph type="body" sz="quarter" idx="31"/>
          </p:nvPr>
        </p:nvSpPr>
        <p:spPr>
          <a:xfrm>
            <a:off x="7954200" y="1520825"/>
            <a:ext cx="45719" cy="4194000"/>
          </a:xfrm>
          <a:prstGeom prst="bracePair">
            <a:avLst>
              <a:gd name="adj" fmla="val 0"/>
            </a:avLst>
          </a:prstGeom>
          <a:ln w="6350" cap="flat">
            <a:gradFill flip="none" rotWithShape="1">
              <a:gsLst>
                <a:gs pos="80000">
                  <a:schemeClr val="bg1">
                    <a:alpha val="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0" scaled="1"/>
              <a:tileRect/>
            </a:gradFill>
            <a:miter lim="800000"/>
          </a:ln>
        </p:spPr>
        <p:txBody>
          <a:bodyPr vert="vert" tIns="0" rIns="234000" bIns="0">
            <a:noAutofit/>
          </a:bodyPr>
          <a:lstStyle>
            <a:lvl1pPr>
              <a:defRPr sz="100" b="0">
                <a:ln>
                  <a:noFill/>
                </a:ln>
                <a:noFill/>
              </a:defRPr>
            </a:lvl1pPr>
          </a:lstStyle>
          <a:p>
            <a:pPr lvl="0"/>
            <a:endParaRPr lang="ru-RU" dirty="0"/>
          </a:p>
        </p:txBody>
      </p:sp>
      <p:pic>
        <p:nvPicPr>
          <p:cNvPr id="39" name="Рисунок 3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545" y="74735"/>
            <a:ext cx="231530" cy="237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38442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рупный текст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9">
            <a:extLst>
              <a:ext uri="{FF2B5EF4-FFF2-40B4-BE49-F238E27FC236}">
                <a16:creationId xmlns:a16="http://schemas.microsoft.com/office/drawing/2014/main" id="{C7745E6A-18EC-054A-8FE6-B2B1F30A9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525851"/>
            <a:ext cx="9906001" cy="1711147"/>
          </a:xfrm>
        </p:spPr>
        <p:txBody>
          <a:bodyPr lIns="0">
            <a:noAutofit/>
          </a:bodyPr>
          <a:lstStyle>
            <a:lvl1pPr>
              <a:defRPr sz="66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6CABBD4A-148C-964A-B1F4-D48F11C9ABC4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0" y="7048800"/>
            <a:ext cx="1333500" cy="381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ru-RU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2E67FB0C-A308-AA46-8E45-7743E8A565D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668000" y="6101543"/>
            <a:ext cx="762000" cy="381000"/>
          </a:xfrm>
        </p:spPr>
        <p:txBody>
          <a:bodyPr rIns="0">
            <a:noAutofit/>
          </a:bodyPr>
          <a:lstStyle/>
          <a:p>
            <a:fld id="{4F260BB2-4DBA-4B96-A733-49638465F576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24" name="Rectangle 15">
            <a:extLst>
              <a:ext uri="{FF2B5EF4-FFF2-40B4-BE49-F238E27FC236}">
                <a16:creationId xmlns:a16="http://schemas.microsoft.com/office/drawing/2014/main" id="{BFFED65D-5AB0-0549-9457-BCD403ABACCC}"/>
              </a:ext>
            </a:extLst>
          </p:cNvPr>
          <p:cNvSpPr/>
          <p:nvPr/>
        </p:nvSpPr>
        <p:spPr>
          <a:xfrm>
            <a:off x="0" y="0"/>
            <a:ext cx="381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400"/>
          </a:p>
        </p:txBody>
      </p:sp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545" y="74735"/>
            <a:ext cx="231530" cy="237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35655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рупный текст 2">
    <p:bg>
      <p:bgPr>
        <a:solidFill>
          <a:srgbClr val="2B2D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9">
            <a:extLst>
              <a:ext uri="{FF2B5EF4-FFF2-40B4-BE49-F238E27FC236}">
                <a16:creationId xmlns:a16="http://schemas.microsoft.com/office/drawing/2014/main" id="{C7745E6A-18EC-054A-8FE6-B2B1F30A9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1929" y="1525851"/>
            <a:ext cx="9906001" cy="1711147"/>
          </a:xfrm>
        </p:spPr>
        <p:txBody>
          <a:bodyPr lIns="0">
            <a:noAutofit/>
          </a:bodyPr>
          <a:lstStyle>
            <a:lvl1pPr>
              <a:defRPr sz="66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6CABBD4A-148C-964A-B1F4-D48F11C9ABC4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0" y="7048800"/>
            <a:ext cx="1333500" cy="381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ru-RU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2E67FB0C-A308-AA46-8E45-7743E8A565D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668000" y="6101543"/>
            <a:ext cx="762000" cy="381000"/>
          </a:xfrm>
        </p:spPr>
        <p:txBody>
          <a:bodyPr rIns="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F260BB2-4DBA-4B96-A733-49638465F576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24" name="Rectangle 15">
            <a:extLst>
              <a:ext uri="{FF2B5EF4-FFF2-40B4-BE49-F238E27FC236}">
                <a16:creationId xmlns:a16="http://schemas.microsoft.com/office/drawing/2014/main" id="{BFFED65D-5AB0-0549-9457-BCD403ABACCC}"/>
              </a:ext>
            </a:extLst>
          </p:cNvPr>
          <p:cNvSpPr/>
          <p:nvPr/>
        </p:nvSpPr>
        <p:spPr>
          <a:xfrm>
            <a:off x="0" y="0"/>
            <a:ext cx="381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400"/>
          </a:p>
        </p:txBody>
      </p:sp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545" y="74735"/>
            <a:ext cx="231530" cy="237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22192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карточки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7A1C745E-DEB6-0544-AB36-D6D9FCF67C9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62000" y="2857500"/>
            <a:ext cx="3241419" cy="2859238"/>
          </a:xfrm>
          <a:custGeom>
            <a:avLst/>
            <a:gdLst>
              <a:gd name="connsiteX0" fmla="*/ 0 w 3241419"/>
              <a:gd name="connsiteY0" fmla="*/ 0 h 2859238"/>
              <a:gd name="connsiteX1" fmla="*/ 195819 w 3241419"/>
              <a:gd name="connsiteY1" fmla="*/ 0 h 2859238"/>
              <a:gd name="connsiteX2" fmla="*/ 3045600 w 3241419"/>
              <a:gd name="connsiteY2" fmla="*/ 0 h 2859238"/>
              <a:gd name="connsiteX3" fmla="*/ 3241419 w 3241419"/>
              <a:gd name="connsiteY3" fmla="*/ 0 h 2859238"/>
              <a:gd name="connsiteX4" fmla="*/ 3241419 w 3241419"/>
              <a:gd name="connsiteY4" fmla="*/ 2731087 h 2859238"/>
              <a:gd name="connsiteX5" fmla="*/ 3113268 w 3241419"/>
              <a:gd name="connsiteY5" fmla="*/ 2859238 h 2859238"/>
              <a:gd name="connsiteX6" fmla="*/ 2917449 w 3241419"/>
              <a:gd name="connsiteY6" fmla="*/ 2859238 h 2859238"/>
              <a:gd name="connsiteX7" fmla="*/ 323970 w 3241419"/>
              <a:gd name="connsiteY7" fmla="*/ 2859238 h 2859238"/>
              <a:gd name="connsiteX8" fmla="*/ 128151 w 3241419"/>
              <a:gd name="connsiteY8" fmla="*/ 2859238 h 2859238"/>
              <a:gd name="connsiteX9" fmla="*/ 0 w 3241419"/>
              <a:gd name="connsiteY9" fmla="*/ 2731087 h 2859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241419" h="2859238">
                <a:moveTo>
                  <a:pt x="0" y="0"/>
                </a:moveTo>
                <a:lnTo>
                  <a:pt x="195819" y="0"/>
                </a:lnTo>
                <a:lnTo>
                  <a:pt x="3045600" y="0"/>
                </a:lnTo>
                <a:lnTo>
                  <a:pt x="3241419" y="0"/>
                </a:lnTo>
                <a:lnTo>
                  <a:pt x="3241419" y="2731087"/>
                </a:lnTo>
                <a:cubicBezTo>
                  <a:pt x="3241419" y="2801863"/>
                  <a:pt x="3184044" y="2859238"/>
                  <a:pt x="3113268" y="2859238"/>
                </a:cubicBezTo>
                <a:lnTo>
                  <a:pt x="2917449" y="2859238"/>
                </a:lnTo>
                <a:lnTo>
                  <a:pt x="323970" y="2859238"/>
                </a:lnTo>
                <a:lnTo>
                  <a:pt x="128151" y="2859238"/>
                </a:lnTo>
                <a:cubicBezTo>
                  <a:pt x="57375" y="2859238"/>
                  <a:pt x="0" y="2801863"/>
                  <a:pt x="0" y="2731087"/>
                </a:cubicBezTo>
                <a:close/>
              </a:path>
            </a:pathLst>
          </a:custGeom>
          <a:ln w="6350">
            <a:solidFill>
              <a:schemeClr val="bg1">
                <a:lumMod val="85000"/>
              </a:schemeClr>
            </a:solidFill>
          </a:ln>
        </p:spPr>
        <p:txBody>
          <a:bodyPr wrap="square" lIns="144000" tIns="251999">
            <a:noAutofit/>
          </a:bodyPr>
          <a:lstStyle>
            <a:lvl1pPr marL="171450" indent="-171450">
              <a:buFont typeface="Wingdings" pitchFamily="2" charset="2"/>
              <a:buChar char="§"/>
              <a:defRPr sz="1200"/>
            </a:lvl1pPr>
          </a:lstStyle>
          <a:p>
            <a:pPr lvl="0"/>
            <a:endParaRPr lang="en-US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BDBA5254-B210-D64F-8D98-49E406953CF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192200" y="2857500"/>
            <a:ext cx="3234381" cy="2859238"/>
          </a:xfrm>
          <a:custGeom>
            <a:avLst/>
            <a:gdLst>
              <a:gd name="connsiteX0" fmla="*/ 0 w 3234381"/>
              <a:gd name="connsiteY0" fmla="*/ 0 h 2859238"/>
              <a:gd name="connsiteX1" fmla="*/ 188781 w 3234381"/>
              <a:gd name="connsiteY1" fmla="*/ 0 h 2859238"/>
              <a:gd name="connsiteX2" fmla="*/ 3045600 w 3234381"/>
              <a:gd name="connsiteY2" fmla="*/ 0 h 2859238"/>
              <a:gd name="connsiteX3" fmla="*/ 3234381 w 3234381"/>
              <a:gd name="connsiteY3" fmla="*/ 0 h 2859238"/>
              <a:gd name="connsiteX4" fmla="*/ 3234381 w 3234381"/>
              <a:gd name="connsiteY4" fmla="*/ 2715590 h 2859238"/>
              <a:gd name="connsiteX5" fmla="*/ 3090733 w 3234381"/>
              <a:gd name="connsiteY5" fmla="*/ 2859238 h 2859238"/>
              <a:gd name="connsiteX6" fmla="*/ 2901952 w 3234381"/>
              <a:gd name="connsiteY6" fmla="*/ 2859238 h 2859238"/>
              <a:gd name="connsiteX7" fmla="*/ 332429 w 3234381"/>
              <a:gd name="connsiteY7" fmla="*/ 2859238 h 2859238"/>
              <a:gd name="connsiteX8" fmla="*/ 143648 w 3234381"/>
              <a:gd name="connsiteY8" fmla="*/ 2859238 h 2859238"/>
              <a:gd name="connsiteX9" fmla="*/ 0 w 3234381"/>
              <a:gd name="connsiteY9" fmla="*/ 2715590 h 2859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234381" h="2859238">
                <a:moveTo>
                  <a:pt x="0" y="0"/>
                </a:moveTo>
                <a:lnTo>
                  <a:pt x="188781" y="0"/>
                </a:lnTo>
                <a:lnTo>
                  <a:pt x="3045600" y="0"/>
                </a:lnTo>
                <a:lnTo>
                  <a:pt x="3234381" y="0"/>
                </a:lnTo>
                <a:lnTo>
                  <a:pt x="3234381" y="2715590"/>
                </a:lnTo>
                <a:cubicBezTo>
                  <a:pt x="3234381" y="2794925"/>
                  <a:pt x="3170068" y="2859238"/>
                  <a:pt x="3090733" y="2859238"/>
                </a:cubicBezTo>
                <a:lnTo>
                  <a:pt x="2901952" y="2859238"/>
                </a:lnTo>
                <a:lnTo>
                  <a:pt x="332429" y="2859238"/>
                </a:lnTo>
                <a:lnTo>
                  <a:pt x="143648" y="2859238"/>
                </a:lnTo>
                <a:cubicBezTo>
                  <a:pt x="64313" y="2859238"/>
                  <a:pt x="0" y="2794925"/>
                  <a:pt x="0" y="2715590"/>
                </a:cubicBezTo>
                <a:close/>
              </a:path>
            </a:pathLst>
          </a:custGeom>
          <a:ln w="6350">
            <a:solidFill>
              <a:schemeClr val="bg1">
                <a:lumMod val="85000"/>
              </a:schemeClr>
            </a:solidFill>
          </a:ln>
        </p:spPr>
        <p:txBody>
          <a:bodyPr wrap="square" lIns="144000" tIns="251999">
            <a:noAutofit/>
          </a:bodyPr>
          <a:lstStyle>
            <a:lvl1pPr marL="171450" indent="-171450">
              <a:buFont typeface="Wingdings" pitchFamily="2" charset="2"/>
              <a:buChar char="§"/>
              <a:defRPr sz="1200"/>
            </a:lvl1pPr>
          </a:lstStyle>
          <a:p>
            <a:pPr lvl="0"/>
            <a:endParaRPr lang="en-US" dirty="0"/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id="{52BEBD2A-6043-364D-9EEE-D09E993A69D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621200" y="2857500"/>
            <a:ext cx="3238498" cy="2859238"/>
          </a:xfrm>
          <a:custGeom>
            <a:avLst/>
            <a:gdLst>
              <a:gd name="connsiteX0" fmla="*/ 0 w 3238498"/>
              <a:gd name="connsiteY0" fmla="*/ 0 h 2859238"/>
              <a:gd name="connsiteX1" fmla="*/ 192898 w 3238498"/>
              <a:gd name="connsiteY1" fmla="*/ 0 h 2859238"/>
              <a:gd name="connsiteX2" fmla="*/ 3045600 w 3238498"/>
              <a:gd name="connsiteY2" fmla="*/ 0 h 2859238"/>
              <a:gd name="connsiteX3" fmla="*/ 3238498 w 3238498"/>
              <a:gd name="connsiteY3" fmla="*/ 0 h 2859238"/>
              <a:gd name="connsiteX4" fmla="*/ 3238498 w 3238498"/>
              <a:gd name="connsiteY4" fmla="*/ 2738835 h 2859238"/>
              <a:gd name="connsiteX5" fmla="*/ 3118095 w 3238498"/>
              <a:gd name="connsiteY5" fmla="*/ 2859238 h 2859238"/>
              <a:gd name="connsiteX6" fmla="*/ 2925197 w 3238498"/>
              <a:gd name="connsiteY6" fmla="*/ 2859238 h 2859238"/>
              <a:gd name="connsiteX7" fmla="*/ 313301 w 3238498"/>
              <a:gd name="connsiteY7" fmla="*/ 2859238 h 2859238"/>
              <a:gd name="connsiteX8" fmla="*/ 120403 w 3238498"/>
              <a:gd name="connsiteY8" fmla="*/ 2859238 h 2859238"/>
              <a:gd name="connsiteX9" fmla="*/ 0 w 3238498"/>
              <a:gd name="connsiteY9" fmla="*/ 2738835 h 2859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238498" h="2859238">
                <a:moveTo>
                  <a:pt x="0" y="0"/>
                </a:moveTo>
                <a:lnTo>
                  <a:pt x="192898" y="0"/>
                </a:lnTo>
                <a:lnTo>
                  <a:pt x="3045600" y="0"/>
                </a:lnTo>
                <a:lnTo>
                  <a:pt x="3238498" y="0"/>
                </a:lnTo>
                <a:lnTo>
                  <a:pt x="3238498" y="2738835"/>
                </a:lnTo>
                <a:cubicBezTo>
                  <a:pt x="3238498" y="2805332"/>
                  <a:pt x="3184592" y="2859238"/>
                  <a:pt x="3118095" y="2859238"/>
                </a:cubicBezTo>
                <a:lnTo>
                  <a:pt x="2925197" y="2859238"/>
                </a:lnTo>
                <a:lnTo>
                  <a:pt x="313301" y="2859238"/>
                </a:lnTo>
                <a:lnTo>
                  <a:pt x="120403" y="2859238"/>
                </a:lnTo>
                <a:cubicBezTo>
                  <a:pt x="53906" y="2859238"/>
                  <a:pt x="0" y="2805332"/>
                  <a:pt x="0" y="2738835"/>
                </a:cubicBezTo>
                <a:close/>
              </a:path>
            </a:pathLst>
          </a:custGeom>
          <a:ln w="6350">
            <a:solidFill>
              <a:schemeClr val="bg1">
                <a:lumMod val="85000"/>
              </a:schemeClr>
            </a:solidFill>
          </a:ln>
        </p:spPr>
        <p:txBody>
          <a:bodyPr wrap="square" lIns="144000" tIns="251999">
            <a:noAutofit/>
          </a:bodyPr>
          <a:lstStyle>
            <a:lvl1pPr marL="171450" indent="-171450">
              <a:buFont typeface="Wingdings" pitchFamily="2" charset="2"/>
              <a:buChar char="§"/>
              <a:defRPr sz="1200"/>
            </a:lvl1pPr>
          </a:lstStyle>
          <a:p>
            <a:pPr lvl="0"/>
            <a:endParaRPr lang="en-US" dirty="0"/>
          </a:p>
        </p:txBody>
      </p:sp>
      <p:sp>
        <p:nvSpPr>
          <p:cNvPr id="14" name="Title 9">
            <a:extLst>
              <a:ext uri="{FF2B5EF4-FFF2-40B4-BE49-F238E27FC236}">
                <a16:creationId xmlns:a16="http://schemas.microsoft.com/office/drawing/2014/main" id="{C7745E6A-18EC-054A-8FE6-B2B1F30A9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381000"/>
            <a:ext cx="10668001" cy="571500"/>
          </a:xfrm>
        </p:spPr>
        <p:txBody>
          <a:bodyPr l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6CABBD4A-148C-964A-B1F4-D48F11C9ABC4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0" y="7048800"/>
            <a:ext cx="1333500" cy="381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ru-RU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2E67FB0C-A308-AA46-8E45-7743E8A565D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668000" y="6101543"/>
            <a:ext cx="762000" cy="381000"/>
          </a:xfrm>
        </p:spPr>
        <p:txBody>
          <a:bodyPr rIns="0">
            <a:noAutofit/>
          </a:bodyPr>
          <a:lstStyle/>
          <a:p>
            <a:fld id="{4F260BB2-4DBA-4B96-A733-49638465F576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24" name="Rectangle 15">
            <a:extLst>
              <a:ext uri="{FF2B5EF4-FFF2-40B4-BE49-F238E27FC236}">
                <a16:creationId xmlns:a16="http://schemas.microsoft.com/office/drawing/2014/main" id="{BFFED65D-5AB0-0549-9457-BCD403ABACCC}"/>
              </a:ext>
            </a:extLst>
          </p:cNvPr>
          <p:cNvSpPr/>
          <p:nvPr/>
        </p:nvSpPr>
        <p:spPr>
          <a:xfrm>
            <a:off x="0" y="0"/>
            <a:ext cx="381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40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FAA514-6533-8A4E-8F43-F19D6FC024B1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762000" y="952500"/>
            <a:ext cx="3810000" cy="381000"/>
          </a:xfrm>
          <a:prstGeom prst="rect">
            <a:avLst/>
          </a:prstGeom>
        </p:spPr>
        <p:txBody>
          <a:bodyPr lIns="14400">
            <a:noAutofit/>
          </a:bodyPr>
          <a:lstStyle>
            <a:lvl1pPr marL="0" indent="0">
              <a:buNone/>
              <a:defRPr sz="1600"/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66FBE1F8-0F6E-E149-B329-5EC57AF372ED}"/>
              </a:ext>
            </a:extLst>
          </p:cNvPr>
          <p:cNvSpPr>
            <a:spLocks noGrp="1"/>
          </p:cNvSpPr>
          <p:nvPr userDrawn="1">
            <p:ph type="body" sz="quarter" idx="15"/>
          </p:nvPr>
        </p:nvSpPr>
        <p:spPr>
          <a:xfrm>
            <a:off x="762000" y="1520825"/>
            <a:ext cx="3241419" cy="1336675"/>
          </a:xfrm>
          <a:custGeom>
            <a:avLst/>
            <a:gdLst>
              <a:gd name="connsiteX0" fmla="*/ 128303 w 3241419"/>
              <a:gd name="connsiteY0" fmla="*/ 0 h 1336675"/>
              <a:gd name="connsiteX1" fmla="*/ 2097219 w 3241419"/>
              <a:gd name="connsiteY1" fmla="*/ 0 h 1336675"/>
              <a:gd name="connsiteX2" fmla="*/ 2920898 w 3241419"/>
              <a:gd name="connsiteY2" fmla="*/ 0 h 1336675"/>
              <a:gd name="connsiteX3" fmla="*/ 3113117 w 3241419"/>
              <a:gd name="connsiteY3" fmla="*/ 0 h 1336675"/>
              <a:gd name="connsiteX4" fmla="*/ 3241419 w 3241419"/>
              <a:gd name="connsiteY4" fmla="*/ 128151 h 1336675"/>
              <a:gd name="connsiteX5" fmla="*/ 3241419 w 3241419"/>
              <a:gd name="connsiteY5" fmla="*/ 324346 h 1336675"/>
              <a:gd name="connsiteX6" fmla="*/ 3240219 w 3241419"/>
              <a:gd name="connsiteY6" fmla="*/ 324346 h 1336675"/>
              <a:gd name="connsiteX7" fmla="*/ 3240219 w 3241419"/>
              <a:gd name="connsiteY7" fmla="*/ 1336675 h 1336675"/>
              <a:gd name="connsiteX8" fmla="*/ 3048000 w 3241419"/>
              <a:gd name="connsiteY8" fmla="*/ 1336675 h 1336675"/>
              <a:gd name="connsiteX9" fmla="*/ 2097219 w 3241419"/>
              <a:gd name="connsiteY9" fmla="*/ 1336675 h 1336675"/>
              <a:gd name="connsiteX10" fmla="*/ 0 w 3241419"/>
              <a:gd name="connsiteY10" fmla="*/ 1336675 h 1336675"/>
              <a:gd name="connsiteX11" fmla="*/ 0 w 3241419"/>
              <a:gd name="connsiteY11" fmla="*/ 324346 h 1336675"/>
              <a:gd name="connsiteX12" fmla="*/ 0 w 3241419"/>
              <a:gd name="connsiteY12" fmla="*/ 132556 h 1336675"/>
              <a:gd name="connsiteX13" fmla="*/ 0 w 3241419"/>
              <a:gd name="connsiteY13" fmla="*/ 128151 h 1336675"/>
              <a:gd name="connsiteX14" fmla="*/ 128303 w 3241419"/>
              <a:gd name="connsiteY14" fmla="*/ 0 h 1336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241419" h="1336675">
                <a:moveTo>
                  <a:pt x="128303" y="0"/>
                </a:moveTo>
                <a:lnTo>
                  <a:pt x="2097219" y="0"/>
                </a:lnTo>
                <a:lnTo>
                  <a:pt x="2920898" y="0"/>
                </a:lnTo>
                <a:lnTo>
                  <a:pt x="3113117" y="0"/>
                </a:lnTo>
                <a:cubicBezTo>
                  <a:pt x="3183976" y="0"/>
                  <a:pt x="3241419" y="57375"/>
                  <a:pt x="3241419" y="128151"/>
                </a:cubicBezTo>
                <a:lnTo>
                  <a:pt x="3241419" y="324346"/>
                </a:lnTo>
                <a:lnTo>
                  <a:pt x="3240219" y="324346"/>
                </a:lnTo>
                <a:lnTo>
                  <a:pt x="3240219" y="1336675"/>
                </a:lnTo>
                <a:lnTo>
                  <a:pt x="3048000" y="1336675"/>
                </a:lnTo>
                <a:lnTo>
                  <a:pt x="2097219" y="1336675"/>
                </a:lnTo>
                <a:lnTo>
                  <a:pt x="0" y="1336675"/>
                </a:lnTo>
                <a:lnTo>
                  <a:pt x="0" y="324346"/>
                </a:lnTo>
                <a:lnTo>
                  <a:pt x="0" y="132556"/>
                </a:lnTo>
                <a:lnTo>
                  <a:pt x="0" y="128151"/>
                </a:lnTo>
                <a:cubicBezTo>
                  <a:pt x="0" y="57375"/>
                  <a:pt x="57443" y="0"/>
                  <a:pt x="128303" y="0"/>
                </a:cubicBezTo>
                <a:close/>
              </a:path>
            </a:pathLst>
          </a:custGeom>
          <a:solidFill>
            <a:srgbClr val="181C2B"/>
          </a:solidFill>
          <a:ln w="6350">
            <a:noFill/>
          </a:ln>
        </p:spPr>
        <p:txBody>
          <a:bodyPr wrap="square" lIns="756000" anchor="ctr" anchorCtr="0">
            <a:noAutofit/>
          </a:bodyPr>
          <a:lstStyle>
            <a:lvl1pPr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0" name="Picture Placeholder 3">
            <a:extLst>
              <a:ext uri="{FF2B5EF4-FFF2-40B4-BE49-F238E27FC236}">
                <a16:creationId xmlns:a16="http://schemas.microsoft.com/office/drawing/2014/main" id="{021D1439-9E74-8247-B80F-9D7D12785AE7}"/>
              </a:ext>
            </a:extLst>
          </p:cNvPr>
          <p:cNvSpPr>
            <a:spLocks noGrp="1"/>
          </p:cNvSpPr>
          <p:nvPr userDrawn="1">
            <p:ph type="pic" sz="quarter" idx="16"/>
          </p:nvPr>
        </p:nvSpPr>
        <p:spPr>
          <a:xfrm>
            <a:off x="988219" y="2034381"/>
            <a:ext cx="309562" cy="309563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noFill/>
              </a:defRPr>
            </a:lvl1pPr>
          </a:lstStyle>
          <a:p>
            <a:endParaRPr lang="x-none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5EDCD20A-EA39-8241-93C3-5ED12408DB3E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4191000" y="1520825"/>
            <a:ext cx="3235581" cy="1336675"/>
          </a:xfrm>
          <a:custGeom>
            <a:avLst/>
            <a:gdLst>
              <a:gd name="connsiteX0" fmla="*/ 128303 w 3235581"/>
              <a:gd name="connsiteY0" fmla="*/ 0 h 1336675"/>
              <a:gd name="connsiteX1" fmla="*/ 2091381 w 3235581"/>
              <a:gd name="connsiteY1" fmla="*/ 0 h 1336675"/>
              <a:gd name="connsiteX2" fmla="*/ 2920898 w 3235581"/>
              <a:gd name="connsiteY2" fmla="*/ 0 h 1336675"/>
              <a:gd name="connsiteX3" fmla="*/ 3107279 w 3235581"/>
              <a:gd name="connsiteY3" fmla="*/ 0 h 1336675"/>
              <a:gd name="connsiteX4" fmla="*/ 3235581 w 3235581"/>
              <a:gd name="connsiteY4" fmla="*/ 128151 h 1336675"/>
              <a:gd name="connsiteX5" fmla="*/ 3235581 w 3235581"/>
              <a:gd name="connsiteY5" fmla="*/ 324346 h 1336675"/>
              <a:gd name="connsiteX6" fmla="*/ 3234381 w 3235581"/>
              <a:gd name="connsiteY6" fmla="*/ 324346 h 1336675"/>
              <a:gd name="connsiteX7" fmla="*/ 3234381 w 3235581"/>
              <a:gd name="connsiteY7" fmla="*/ 1336675 h 1336675"/>
              <a:gd name="connsiteX8" fmla="*/ 3049200 w 3235581"/>
              <a:gd name="connsiteY8" fmla="*/ 1336675 h 1336675"/>
              <a:gd name="connsiteX9" fmla="*/ 2091381 w 3235581"/>
              <a:gd name="connsiteY9" fmla="*/ 1336675 h 1336675"/>
              <a:gd name="connsiteX10" fmla="*/ 1200 w 3235581"/>
              <a:gd name="connsiteY10" fmla="*/ 1336675 h 1336675"/>
              <a:gd name="connsiteX11" fmla="*/ 1200 w 3235581"/>
              <a:gd name="connsiteY11" fmla="*/ 324346 h 1336675"/>
              <a:gd name="connsiteX12" fmla="*/ 0 w 3235581"/>
              <a:gd name="connsiteY12" fmla="*/ 324346 h 1336675"/>
              <a:gd name="connsiteX13" fmla="*/ 0 w 3235581"/>
              <a:gd name="connsiteY13" fmla="*/ 128151 h 1336675"/>
              <a:gd name="connsiteX14" fmla="*/ 128303 w 3235581"/>
              <a:gd name="connsiteY14" fmla="*/ 0 h 1336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235581" h="1336675">
                <a:moveTo>
                  <a:pt x="128303" y="0"/>
                </a:moveTo>
                <a:lnTo>
                  <a:pt x="2091381" y="0"/>
                </a:lnTo>
                <a:lnTo>
                  <a:pt x="2920898" y="0"/>
                </a:lnTo>
                <a:lnTo>
                  <a:pt x="3107279" y="0"/>
                </a:lnTo>
                <a:cubicBezTo>
                  <a:pt x="3178138" y="0"/>
                  <a:pt x="3235581" y="57375"/>
                  <a:pt x="3235581" y="128151"/>
                </a:cubicBezTo>
                <a:lnTo>
                  <a:pt x="3235581" y="324346"/>
                </a:lnTo>
                <a:lnTo>
                  <a:pt x="3234381" y="324346"/>
                </a:lnTo>
                <a:lnTo>
                  <a:pt x="3234381" y="1336675"/>
                </a:lnTo>
                <a:lnTo>
                  <a:pt x="3049200" y="1336675"/>
                </a:lnTo>
                <a:lnTo>
                  <a:pt x="2091381" y="1336675"/>
                </a:lnTo>
                <a:lnTo>
                  <a:pt x="1200" y="1336675"/>
                </a:lnTo>
                <a:lnTo>
                  <a:pt x="1200" y="324346"/>
                </a:lnTo>
                <a:lnTo>
                  <a:pt x="0" y="324346"/>
                </a:lnTo>
                <a:lnTo>
                  <a:pt x="0" y="128151"/>
                </a:lnTo>
                <a:cubicBezTo>
                  <a:pt x="0" y="57375"/>
                  <a:pt x="57443" y="0"/>
                  <a:pt x="128303" y="0"/>
                </a:cubicBezTo>
                <a:close/>
              </a:path>
            </a:pathLst>
          </a:custGeom>
          <a:solidFill>
            <a:srgbClr val="181C2B"/>
          </a:solidFill>
          <a:ln w="6350">
            <a:noFill/>
          </a:ln>
        </p:spPr>
        <p:txBody>
          <a:bodyPr wrap="square" lIns="756000" anchor="ctr" anchorCtr="0">
            <a:noAutofit/>
          </a:bodyPr>
          <a:lstStyle>
            <a:lvl1pPr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43" name="Picture Placeholder 3">
            <a:extLst>
              <a:ext uri="{FF2B5EF4-FFF2-40B4-BE49-F238E27FC236}">
                <a16:creationId xmlns:a16="http://schemas.microsoft.com/office/drawing/2014/main" id="{3A3640D7-D192-134B-ADBE-F3BA08CAADDB}"/>
              </a:ext>
            </a:extLst>
          </p:cNvPr>
          <p:cNvSpPr>
            <a:spLocks noGrp="1"/>
          </p:cNvSpPr>
          <p:nvPr userDrawn="1">
            <p:ph type="pic" sz="quarter" idx="20"/>
          </p:nvPr>
        </p:nvSpPr>
        <p:spPr>
          <a:xfrm>
            <a:off x="4418419" y="2034381"/>
            <a:ext cx="309562" cy="309563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noFill/>
              </a:defRPr>
            </a:lvl1pPr>
          </a:lstStyle>
          <a:p>
            <a:endParaRPr lang="x-none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90509BDC-88B6-DF4F-9282-C17AE1DBE800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7620000" y="1520825"/>
            <a:ext cx="3239698" cy="1336675"/>
          </a:xfrm>
          <a:custGeom>
            <a:avLst/>
            <a:gdLst>
              <a:gd name="connsiteX0" fmla="*/ 128302 w 3239698"/>
              <a:gd name="connsiteY0" fmla="*/ 0 h 1336675"/>
              <a:gd name="connsiteX1" fmla="*/ 2095498 w 3239698"/>
              <a:gd name="connsiteY1" fmla="*/ 0 h 1336675"/>
              <a:gd name="connsiteX2" fmla="*/ 2920898 w 3239698"/>
              <a:gd name="connsiteY2" fmla="*/ 0 h 1336675"/>
              <a:gd name="connsiteX3" fmla="*/ 3111396 w 3239698"/>
              <a:gd name="connsiteY3" fmla="*/ 0 h 1336675"/>
              <a:gd name="connsiteX4" fmla="*/ 3239698 w 3239698"/>
              <a:gd name="connsiteY4" fmla="*/ 128151 h 1336675"/>
              <a:gd name="connsiteX5" fmla="*/ 3239698 w 3239698"/>
              <a:gd name="connsiteY5" fmla="*/ 324346 h 1336675"/>
              <a:gd name="connsiteX6" fmla="*/ 3238498 w 3239698"/>
              <a:gd name="connsiteY6" fmla="*/ 324346 h 1336675"/>
              <a:gd name="connsiteX7" fmla="*/ 3238498 w 3239698"/>
              <a:gd name="connsiteY7" fmla="*/ 1336675 h 1336675"/>
              <a:gd name="connsiteX8" fmla="*/ 3049200 w 3239698"/>
              <a:gd name="connsiteY8" fmla="*/ 1336675 h 1336675"/>
              <a:gd name="connsiteX9" fmla="*/ 2095498 w 3239698"/>
              <a:gd name="connsiteY9" fmla="*/ 1336675 h 1336675"/>
              <a:gd name="connsiteX10" fmla="*/ 1200 w 3239698"/>
              <a:gd name="connsiteY10" fmla="*/ 1336675 h 1336675"/>
              <a:gd name="connsiteX11" fmla="*/ 1200 w 3239698"/>
              <a:gd name="connsiteY11" fmla="*/ 324346 h 1336675"/>
              <a:gd name="connsiteX12" fmla="*/ 0 w 3239698"/>
              <a:gd name="connsiteY12" fmla="*/ 324346 h 1336675"/>
              <a:gd name="connsiteX13" fmla="*/ 0 w 3239698"/>
              <a:gd name="connsiteY13" fmla="*/ 128151 h 1336675"/>
              <a:gd name="connsiteX14" fmla="*/ 128302 w 3239698"/>
              <a:gd name="connsiteY14" fmla="*/ 0 h 1336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239698" h="1336675">
                <a:moveTo>
                  <a:pt x="128302" y="0"/>
                </a:moveTo>
                <a:lnTo>
                  <a:pt x="2095498" y="0"/>
                </a:lnTo>
                <a:lnTo>
                  <a:pt x="2920898" y="0"/>
                </a:lnTo>
                <a:lnTo>
                  <a:pt x="3111396" y="0"/>
                </a:lnTo>
                <a:cubicBezTo>
                  <a:pt x="3182255" y="0"/>
                  <a:pt x="3239698" y="57375"/>
                  <a:pt x="3239698" y="128151"/>
                </a:cubicBezTo>
                <a:lnTo>
                  <a:pt x="3239698" y="324346"/>
                </a:lnTo>
                <a:lnTo>
                  <a:pt x="3238498" y="324346"/>
                </a:lnTo>
                <a:lnTo>
                  <a:pt x="3238498" y="1336675"/>
                </a:lnTo>
                <a:lnTo>
                  <a:pt x="3049200" y="1336675"/>
                </a:lnTo>
                <a:lnTo>
                  <a:pt x="2095498" y="1336675"/>
                </a:lnTo>
                <a:lnTo>
                  <a:pt x="1200" y="1336675"/>
                </a:lnTo>
                <a:lnTo>
                  <a:pt x="1200" y="324346"/>
                </a:lnTo>
                <a:lnTo>
                  <a:pt x="0" y="324346"/>
                </a:lnTo>
                <a:lnTo>
                  <a:pt x="0" y="128151"/>
                </a:lnTo>
                <a:cubicBezTo>
                  <a:pt x="0" y="57375"/>
                  <a:pt x="57443" y="0"/>
                  <a:pt x="128302" y="0"/>
                </a:cubicBezTo>
                <a:close/>
              </a:path>
            </a:pathLst>
          </a:custGeom>
          <a:solidFill>
            <a:srgbClr val="181C2B"/>
          </a:solidFill>
          <a:ln w="6350">
            <a:noFill/>
          </a:ln>
        </p:spPr>
        <p:txBody>
          <a:bodyPr wrap="square" lIns="756000" anchor="ctr" anchorCtr="0">
            <a:noAutofit/>
          </a:bodyPr>
          <a:lstStyle>
            <a:lvl1pPr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47" name="Picture Placeholder 3">
            <a:extLst>
              <a:ext uri="{FF2B5EF4-FFF2-40B4-BE49-F238E27FC236}">
                <a16:creationId xmlns:a16="http://schemas.microsoft.com/office/drawing/2014/main" id="{3C282EAF-9D41-094D-8090-2DB7DEE1D67C}"/>
              </a:ext>
            </a:extLst>
          </p:cNvPr>
          <p:cNvSpPr>
            <a:spLocks noGrp="1"/>
          </p:cNvSpPr>
          <p:nvPr userDrawn="1">
            <p:ph type="pic" sz="quarter" idx="23"/>
          </p:nvPr>
        </p:nvSpPr>
        <p:spPr>
          <a:xfrm>
            <a:off x="7847419" y="2034381"/>
            <a:ext cx="309562" cy="309563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noFill/>
              </a:defRPr>
            </a:lvl1pPr>
          </a:lstStyle>
          <a:p>
            <a:endParaRPr lang="x-none"/>
          </a:p>
        </p:txBody>
      </p:sp>
      <p:pic>
        <p:nvPicPr>
          <p:cNvPr id="19" name="Рисунок 1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545" y="74735"/>
            <a:ext cx="231530" cy="237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29052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карточки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9">
            <a:extLst>
              <a:ext uri="{FF2B5EF4-FFF2-40B4-BE49-F238E27FC236}">
                <a16:creationId xmlns:a16="http://schemas.microsoft.com/office/drawing/2014/main" id="{C7745E6A-18EC-054A-8FE6-B2B1F30A9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381000"/>
            <a:ext cx="10668001" cy="571500"/>
          </a:xfrm>
        </p:spPr>
        <p:txBody>
          <a:bodyPr l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6CABBD4A-148C-964A-B1F4-D48F11C9ABC4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0" y="7048800"/>
            <a:ext cx="1333500" cy="381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ru-RU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2E67FB0C-A308-AA46-8E45-7743E8A565D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668000" y="6101543"/>
            <a:ext cx="762000" cy="381000"/>
          </a:xfrm>
        </p:spPr>
        <p:txBody>
          <a:bodyPr rIns="0">
            <a:noAutofit/>
          </a:bodyPr>
          <a:lstStyle/>
          <a:p>
            <a:fld id="{4F260BB2-4DBA-4B96-A733-49638465F576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24" name="Rectangle 15">
            <a:extLst>
              <a:ext uri="{FF2B5EF4-FFF2-40B4-BE49-F238E27FC236}">
                <a16:creationId xmlns:a16="http://schemas.microsoft.com/office/drawing/2014/main" id="{BFFED65D-5AB0-0549-9457-BCD403ABACCC}"/>
              </a:ext>
            </a:extLst>
          </p:cNvPr>
          <p:cNvSpPr/>
          <p:nvPr/>
        </p:nvSpPr>
        <p:spPr>
          <a:xfrm>
            <a:off x="0" y="0"/>
            <a:ext cx="381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40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FAA514-6533-8A4E-8F43-F19D6FC024B1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762000" y="952500"/>
            <a:ext cx="3810000" cy="381000"/>
          </a:xfrm>
          <a:prstGeom prst="rect">
            <a:avLst/>
          </a:prstGeom>
        </p:spPr>
        <p:txBody>
          <a:bodyPr lIns="14400">
            <a:noAutofit/>
          </a:bodyPr>
          <a:lstStyle>
            <a:lvl1pPr marL="0" indent="0">
              <a:buNone/>
              <a:defRPr sz="1600"/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id="{82C90944-A655-AC42-A82C-358381819275}"/>
              </a:ext>
            </a:extLst>
          </p:cNvPr>
          <p:cNvSpPr>
            <a:spLocks noGrp="1"/>
          </p:cNvSpPr>
          <p:nvPr userDrawn="1">
            <p:ph type="body" sz="quarter" idx="15"/>
          </p:nvPr>
        </p:nvSpPr>
        <p:spPr>
          <a:xfrm>
            <a:off x="761998" y="1520825"/>
            <a:ext cx="3241420" cy="4194175"/>
          </a:xfrm>
          <a:custGeom>
            <a:avLst/>
            <a:gdLst>
              <a:gd name="connsiteX0" fmla="*/ 128304 w 3241420"/>
              <a:gd name="connsiteY0" fmla="*/ 0 h 4194175"/>
              <a:gd name="connsiteX1" fmla="*/ 2097220 w 3241420"/>
              <a:gd name="connsiteY1" fmla="*/ 0 h 4194175"/>
              <a:gd name="connsiteX2" fmla="*/ 2920899 w 3241420"/>
              <a:gd name="connsiteY2" fmla="*/ 0 h 4194175"/>
              <a:gd name="connsiteX3" fmla="*/ 3113118 w 3241420"/>
              <a:gd name="connsiteY3" fmla="*/ 0 h 4194175"/>
              <a:gd name="connsiteX4" fmla="*/ 3241420 w 3241420"/>
              <a:gd name="connsiteY4" fmla="*/ 128151 h 4194175"/>
              <a:gd name="connsiteX5" fmla="*/ 3241420 w 3241420"/>
              <a:gd name="connsiteY5" fmla="*/ 324346 h 4194175"/>
              <a:gd name="connsiteX6" fmla="*/ 3240220 w 3241420"/>
              <a:gd name="connsiteY6" fmla="*/ 324346 h 4194175"/>
              <a:gd name="connsiteX7" fmla="*/ 3240220 w 3241420"/>
              <a:gd name="connsiteY7" fmla="*/ 1146174 h 4194175"/>
              <a:gd name="connsiteX8" fmla="*/ 3241419 w 3241420"/>
              <a:gd name="connsiteY8" fmla="*/ 1146174 h 4194175"/>
              <a:gd name="connsiteX9" fmla="*/ 3241419 w 3241420"/>
              <a:gd name="connsiteY9" fmla="*/ 2857500 h 4194175"/>
              <a:gd name="connsiteX10" fmla="*/ 3241420 w 3241420"/>
              <a:gd name="connsiteY10" fmla="*/ 2857500 h 4194175"/>
              <a:gd name="connsiteX11" fmla="*/ 3241420 w 3241420"/>
              <a:gd name="connsiteY11" fmla="*/ 3869829 h 4194175"/>
              <a:gd name="connsiteX12" fmla="*/ 3241420 w 3241420"/>
              <a:gd name="connsiteY12" fmla="*/ 4061619 h 4194175"/>
              <a:gd name="connsiteX13" fmla="*/ 3241420 w 3241420"/>
              <a:gd name="connsiteY13" fmla="*/ 4066024 h 4194175"/>
              <a:gd name="connsiteX14" fmla="*/ 3113117 w 3241420"/>
              <a:gd name="connsiteY14" fmla="*/ 4194175 h 4194175"/>
              <a:gd name="connsiteX15" fmla="*/ 1144201 w 3241420"/>
              <a:gd name="connsiteY15" fmla="*/ 4194175 h 4194175"/>
              <a:gd name="connsiteX16" fmla="*/ 320522 w 3241420"/>
              <a:gd name="connsiteY16" fmla="*/ 4194175 h 4194175"/>
              <a:gd name="connsiteX17" fmla="*/ 128303 w 3241420"/>
              <a:gd name="connsiteY17" fmla="*/ 4194175 h 4194175"/>
              <a:gd name="connsiteX18" fmla="*/ 1 w 3241420"/>
              <a:gd name="connsiteY18" fmla="*/ 4066024 h 4194175"/>
              <a:gd name="connsiteX19" fmla="*/ 1 w 3241420"/>
              <a:gd name="connsiteY19" fmla="*/ 3869829 h 4194175"/>
              <a:gd name="connsiteX20" fmla="*/ 1201 w 3241420"/>
              <a:gd name="connsiteY20" fmla="*/ 3869829 h 4194175"/>
              <a:gd name="connsiteX21" fmla="*/ 1201 w 3241420"/>
              <a:gd name="connsiteY21" fmla="*/ 3311154 h 4194175"/>
              <a:gd name="connsiteX22" fmla="*/ 0 w 3241420"/>
              <a:gd name="connsiteY22" fmla="*/ 3300562 h 4194175"/>
              <a:gd name="connsiteX23" fmla="*/ 0 w 3241420"/>
              <a:gd name="connsiteY23" fmla="*/ 2950813 h 4194175"/>
              <a:gd name="connsiteX24" fmla="*/ 1200 w 3241420"/>
              <a:gd name="connsiteY24" fmla="*/ 2950813 h 4194175"/>
              <a:gd name="connsiteX25" fmla="*/ 1200 w 3241420"/>
              <a:gd name="connsiteY25" fmla="*/ 1336675 h 4194175"/>
              <a:gd name="connsiteX26" fmla="*/ 1 w 3241420"/>
              <a:gd name="connsiteY26" fmla="*/ 1336675 h 4194175"/>
              <a:gd name="connsiteX27" fmla="*/ 1 w 3241420"/>
              <a:gd name="connsiteY27" fmla="*/ 324346 h 4194175"/>
              <a:gd name="connsiteX28" fmla="*/ 1 w 3241420"/>
              <a:gd name="connsiteY28" fmla="*/ 132556 h 4194175"/>
              <a:gd name="connsiteX29" fmla="*/ 1 w 3241420"/>
              <a:gd name="connsiteY29" fmla="*/ 128151 h 4194175"/>
              <a:gd name="connsiteX30" fmla="*/ 128304 w 3241420"/>
              <a:gd name="connsiteY30" fmla="*/ 0 h 4194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241420" h="4194175">
                <a:moveTo>
                  <a:pt x="128304" y="0"/>
                </a:moveTo>
                <a:lnTo>
                  <a:pt x="2097220" y="0"/>
                </a:lnTo>
                <a:lnTo>
                  <a:pt x="2920899" y="0"/>
                </a:lnTo>
                <a:lnTo>
                  <a:pt x="3113118" y="0"/>
                </a:lnTo>
                <a:cubicBezTo>
                  <a:pt x="3183977" y="0"/>
                  <a:pt x="3241420" y="57375"/>
                  <a:pt x="3241420" y="128151"/>
                </a:cubicBezTo>
                <a:lnTo>
                  <a:pt x="3241420" y="324346"/>
                </a:lnTo>
                <a:lnTo>
                  <a:pt x="3240220" y="324346"/>
                </a:lnTo>
                <a:lnTo>
                  <a:pt x="3240220" y="1146174"/>
                </a:lnTo>
                <a:lnTo>
                  <a:pt x="3241419" y="1146174"/>
                </a:lnTo>
                <a:lnTo>
                  <a:pt x="3241419" y="2857500"/>
                </a:lnTo>
                <a:lnTo>
                  <a:pt x="3241420" y="2857500"/>
                </a:lnTo>
                <a:lnTo>
                  <a:pt x="3241420" y="3869829"/>
                </a:lnTo>
                <a:lnTo>
                  <a:pt x="3241420" y="4061619"/>
                </a:lnTo>
                <a:lnTo>
                  <a:pt x="3241420" y="4066024"/>
                </a:lnTo>
                <a:cubicBezTo>
                  <a:pt x="3241420" y="4136800"/>
                  <a:pt x="3183977" y="4194175"/>
                  <a:pt x="3113117" y="4194175"/>
                </a:cubicBezTo>
                <a:lnTo>
                  <a:pt x="1144201" y="4194175"/>
                </a:lnTo>
                <a:lnTo>
                  <a:pt x="320522" y="4194175"/>
                </a:lnTo>
                <a:lnTo>
                  <a:pt x="128303" y="4194175"/>
                </a:lnTo>
                <a:cubicBezTo>
                  <a:pt x="57444" y="4194175"/>
                  <a:pt x="1" y="4136800"/>
                  <a:pt x="1" y="4066024"/>
                </a:cubicBezTo>
                <a:lnTo>
                  <a:pt x="1" y="3869829"/>
                </a:lnTo>
                <a:lnTo>
                  <a:pt x="1201" y="3869829"/>
                </a:lnTo>
                <a:lnTo>
                  <a:pt x="1201" y="3311154"/>
                </a:lnTo>
                <a:lnTo>
                  <a:pt x="0" y="3300562"/>
                </a:lnTo>
                <a:lnTo>
                  <a:pt x="0" y="2950813"/>
                </a:lnTo>
                <a:lnTo>
                  <a:pt x="1200" y="2950813"/>
                </a:lnTo>
                <a:lnTo>
                  <a:pt x="1200" y="1336675"/>
                </a:lnTo>
                <a:lnTo>
                  <a:pt x="1" y="1336675"/>
                </a:lnTo>
                <a:lnTo>
                  <a:pt x="1" y="324346"/>
                </a:lnTo>
                <a:lnTo>
                  <a:pt x="1" y="132556"/>
                </a:lnTo>
                <a:lnTo>
                  <a:pt x="1" y="128151"/>
                </a:lnTo>
                <a:cubicBezTo>
                  <a:pt x="1" y="57375"/>
                  <a:pt x="57444" y="0"/>
                  <a:pt x="128304" y="0"/>
                </a:cubicBezTo>
                <a:close/>
              </a:path>
            </a:pathLst>
          </a:custGeom>
          <a:noFill/>
          <a:ln w="6350">
            <a:solidFill>
              <a:schemeClr val="bg1">
                <a:lumMod val="85000"/>
              </a:schemeClr>
            </a:solidFill>
          </a:ln>
        </p:spPr>
        <p:txBody>
          <a:bodyPr wrap="square" lIns="216000" tIns="792000" anchor="t" anchorCtr="0">
            <a:noAutofit/>
          </a:bodyPr>
          <a:lstStyle>
            <a:lvl1pPr>
              <a:spcAft>
                <a:spcPts val="1200"/>
              </a:spcAft>
              <a:defRPr sz="1800" b="1">
                <a:solidFill>
                  <a:schemeClr val="tx2"/>
                </a:solidFill>
              </a:defRPr>
            </a:lvl1pPr>
            <a:lvl2pPr marL="172800" indent="-172800">
              <a:buFont typeface="Wingdings" pitchFamily="2" charset="2"/>
              <a:buChar char="§"/>
              <a:defRPr sz="1200"/>
            </a:lvl2pPr>
          </a:lstStyle>
          <a:p>
            <a:pPr lvl="0"/>
            <a:endParaRPr lang="en-US" dirty="0"/>
          </a:p>
          <a:p>
            <a:pPr lvl="1"/>
            <a:endParaRPr lang="en-US" dirty="0"/>
          </a:p>
        </p:txBody>
      </p:sp>
      <p:sp>
        <p:nvSpPr>
          <p:cNvPr id="30" name="Picture Placeholder 3">
            <a:extLst>
              <a:ext uri="{FF2B5EF4-FFF2-40B4-BE49-F238E27FC236}">
                <a16:creationId xmlns:a16="http://schemas.microsoft.com/office/drawing/2014/main" id="{021D1439-9E74-8247-B80F-9D7D12785AE7}"/>
              </a:ext>
            </a:extLst>
          </p:cNvPr>
          <p:cNvSpPr>
            <a:spLocks noGrp="1"/>
          </p:cNvSpPr>
          <p:nvPr userDrawn="1">
            <p:ph type="pic" sz="quarter" idx="16"/>
          </p:nvPr>
        </p:nvSpPr>
        <p:spPr>
          <a:xfrm>
            <a:off x="990986" y="1818889"/>
            <a:ext cx="309562" cy="309563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noFill/>
              </a:defRPr>
            </a:lvl1pPr>
          </a:lstStyle>
          <a:p>
            <a:endParaRPr lang="x-none" dirty="0"/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id="{64E6D1BD-FEAC-BA42-BDA1-F9D43F97CE13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4193918" y="1520825"/>
            <a:ext cx="3235582" cy="4194175"/>
          </a:xfrm>
          <a:custGeom>
            <a:avLst/>
            <a:gdLst>
              <a:gd name="connsiteX0" fmla="*/ 128304 w 3235582"/>
              <a:gd name="connsiteY0" fmla="*/ 0 h 4194175"/>
              <a:gd name="connsiteX1" fmla="*/ 2091382 w 3235582"/>
              <a:gd name="connsiteY1" fmla="*/ 0 h 4194175"/>
              <a:gd name="connsiteX2" fmla="*/ 2920899 w 3235582"/>
              <a:gd name="connsiteY2" fmla="*/ 0 h 4194175"/>
              <a:gd name="connsiteX3" fmla="*/ 3107280 w 3235582"/>
              <a:gd name="connsiteY3" fmla="*/ 0 h 4194175"/>
              <a:gd name="connsiteX4" fmla="*/ 3235582 w 3235582"/>
              <a:gd name="connsiteY4" fmla="*/ 128151 h 4194175"/>
              <a:gd name="connsiteX5" fmla="*/ 3235582 w 3235582"/>
              <a:gd name="connsiteY5" fmla="*/ 324346 h 4194175"/>
              <a:gd name="connsiteX6" fmla="*/ 3234382 w 3235582"/>
              <a:gd name="connsiteY6" fmla="*/ 324346 h 4194175"/>
              <a:gd name="connsiteX7" fmla="*/ 3234382 w 3235582"/>
              <a:gd name="connsiteY7" fmla="*/ 1336675 h 4194175"/>
              <a:gd name="connsiteX8" fmla="*/ 3234381 w 3235582"/>
              <a:gd name="connsiteY8" fmla="*/ 1336675 h 4194175"/>
              <a:gd name="connsiteX9" fmla="*/ 3234381 w 3235582"/>
              <a:gd name="connsiteY9" fmla="*/ 2857500 h 4194175"/>
              <a:gd name="connsiteX10" fmla="*/ 3234382 w 3235582"/>
              <a:gd name="connsiteY10" fmla="*/ 2857500 h 4194175"/>
              <a:gd name="connsiteX11" fmla="*/ 3234382 w 3235582"/>
              <a:gd name="connsiteY11" fmla="*/ 2950813 h 4194175"/>
              <a:gd name="connsiteX12" fmla="*/ 3235581 w 3235582"/>
              <a:gd name="connsiteY12" fmla="*/ 2950813 h 4194175"/>
              <a:gd name="connsiteX13" fmla="*/ 3235581 w 3235582"/>
              <a:gd name="connsiteY13" fmla="*/ 3300562 h 4194175"/>
              <a:gd name="connsiteX14" fmla="*/ 3234382 w 3235582"/>
              <a:gd name="connsiteY14" fmla="*/ 3311137 h 4194175"/>
              <a:gd name="connsiteX15" fmla="*/ 3234382 w 3235582"/>
              <a:gd name="connsiteY15" fmla="*/ 3869829 h 4194175"/>
              <a:gd name="connsiteX16" fmla="*/ 3235582 w 3235582"/>
              <a:gd name="connsiteY16" fmla="*/ 3869829 h 4194175"/>
              <a:gd name="connsiteX17" fmla="*/ 3235582 w 3235582"/>
              <a:gd name="connsiteY17" fmla="*/ 4066024 h 4194175"/>
              <a:gd name="connsiteX18" fmla="*/ 3107279 w 3235582"/>
              <a:gd name="connsiteY18" fmla="*/ 4194175 h 4194175"/>
              <a:gd name="connsiteX19" fmla="*/ 1144201 w 3235582"/>
              <a:gd name="connsiteY19" fmla="*/ 4194175 h 4194175"/>
              <a:gd name="connsiteX20" fmla="*/ 314684 w 3235582"/>
              <a:gd name="connsiteY20" fmla="*/ 4194175 h 4194175"/>
              <a:gd name="connsiteX21" fmla="*/ 128303 w 3235582"/>
              <a:gd name="connsiteY21" fmla="*/ 4194175 h 4194175"/>
              <a:gd name="connsiteX22" fmla="*/ 1 w 3235582"/>
              <a:gd name="connsiteY22" fmla="*/ 4066024 h 4194175"/>
              <a:gd name="connsiteX23" fmla="*/ 1 w 3235582"/>
              <a:gd name="connsiteY23" fmla="*/ 3869829 h 4194175"/>
              <a:gd name="connsiteX24" fmla="*/ 1201 w 3235582"/>
              <a:gd name="connsiteY24" fmla="*/ 3869829 h 4194175"/>
              <a:gd name="connsiteX25" fmla="*/ 1201 w 3235582"/>
              <a:gd name="connsiteY25" fmla="*/ 3311154 h 4194175"/>
              <a:gd name="connsiteX26" fmla="*/ 0 w 3235582"/>
              <a:gd name="connsiteY26" fmla="*/ 3300562 h 4194175"/>
              <a:gd name="connsiteX27" fmla="*/ 0 w 3235582"/>
              <a:gd name="connsiteY27" fmla="*/ 2950813 h 4194175"/>
              <a:gd name="connsiteX28" fmla="*/ 1200 w 3235582"/>
              <a:gd name="connsiteY28" fmla="*/ 2950813 h 4194175"/>
              <a:gd name="connsiteX29" fmla="*/ 1200 w 3235582"/>
              <a:gd name="connsiteY29" fmla="*/ 1146174 h 4194175"/>
              <a:gd name="connsiteX30" fmla="*/ 1201 w 3235582"/>
              <a:gd name="connsiteY30" fmla="*/ 1146174 h 4194175"/>
              <a:gd name="connsiteX31" fmla="*/ 1201 w 3235582"/>
              <a:gd name="connsiteY31" fmla="*/ 324346 h 4194175"/>
              <a:gd name="connsiteX32" fmla="*/ 1 w 3235582"/>
              <a:gd name="connsiteY32" fmla="*/ 324346 h 4194175"/>
              <a:gd name="connsiteX33" fmla="*/ 1 w 3235582"/>
              <a:gd name="connsiteY33" fmla="*/ 128151 h 4194175"/>
              <a:gd name="connsiteX34" fmla="*/ 128304 w 3235582"/>
              <a:gd name="connsiteY34" fmla="*/ 0 h 4194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3235582" h="4194175">
                <a:moveTo>
                  <a:pt x="128304" y="0"/>
                </a:moveTo>
                <a:lnTo>
                  <a:pt x="2091382" y="0"/>
                </a:lnTo>
                <a:lnTo>
                  <a:pt x="2920899" y="0"/>
                </a:lnTo>
                <a:lnTo>
                  <a:pt x="3107280" y="0"/>
                </a:lnTo>
                <a:cubicBezTo>
                  <a:pt x="3178139" y="0"/>
                  <a:pt x="3235582" y="57375"/>
                  <a:pt x="3235582" y="128151"/>
                </a:cubicBezTo>
                <a:lnTo>
                  <a:pt x="3235582" y="324346"/>
                </a:lnTo>
                <a:lnTo>
                  <a:pt x="3234382" y="324346"/>
                </a:lnTo>
                <a:lnTo>
                  <a:pt x="3234382" y="1336675"/>
                </a:lnTo>
                <a:lnTo>
                  <a:pt x="3234381" y="1336675"/>
                </a:lnTo>
                <a:lnTo>
                  <a:pt x="3234381" y="2857500"/>
                </a:lnTo>
                <a:lnTo>
                  <a:pt x="3234382" y="2857500"/>
                </a:lnTo>
                <a:lnTo>
                  <a:pt x="3234382" y="2950813"/>
                </a:lnTo>
                <a:lnTo>
                  <a:pt x="3235581" y="2950813"/>
                </a:lnTo>
                <a:lnTo>
                  <a:pt x="3235581" y="3300562"/>
                </a:lnTo>
                <a:lnTo>
                  <a:pt x="3234382" y="3311137"/>
                </a:lnTo>
                <a:lnTo>
                  <a:pt x="3234382" y="3869829"/>
                </a:lnTo>
                <a:lnTo>
                  <a:pt x="3235582" y="3869829"/>
                </a:lnTo>
                <a:lnTo>
                  <a:pt x="3235582" y="4066024"/>
                </a:lnTo>
                <a:cubicBezTo>
                  <a:pt x="3235582" y="4136800"/>
                  <a:pt x="3178139" y="4194175"/>
                  <a:pt x="3107279" y="4194175"/>
                </a:cubicBezTo>
                <a:lnTo>
                  <a:pt x="1144201" y="4194175"/>
                </a:lnTo>
                <a:lnTo>
                  <a:pt x="314684" y="4194175"/>
                </a:lnTo>
                <a:lnTo>
                  <a:pt x="128303" y="4194175"/>
                </a:lnTo>
                <a:cubicBezTo>
                  <a:pt x="57444" y="4194175"/>
                  <a:pt x="1" y="4136800"/>
                  <a:pt x="1" y="4066024"/>
                </a:cubicBezTo>
                <a:lnTo>
                  <a:pt x="1" y="3869829"/>
                </a:lnTo>
                <a:lnTo>
                  <a:pt x="1201" y="3869829"/>
                </a:lnTo>
                <a:lnTo>
                  <a:pt x="1201" y="3311154"/>
                </a:lnTo>
                <a:lnTo>
                  <a:pt x="0" y="3300562"/>
                </a:lnTo>
                <a:lnTo>
                  <a:pt x="0" y="2950813"/>
                </a:lnTo>
                <a:lnTo>
                  <a:pt x="1200" y="2950813"/>
                </a:lnTo>
                <a:lnTo>
                  <a:pt x="1200" y="1146174"/>
                </a:lnTo>
                <a:lnTo>
                  <a:pt x="1201" y="1146174"/>
                </a:lnTo>
                <a:lnTo>
                  <a:pt x="1201" y="324346"/>
                </a:lnTo>
                <a:lnTo>
                  <a:pt x="1" y="324346"/>
                </a:lnTo>
                <a:lnTo>
                  <a:pt x="1" y="128151"/>
                </a:lnTo>
                <a:cubicBezTo>
                  <a:pt x="1" y="57375"/>
                  <a:pt x="57444" y="0"/>
                  <a:pt x="128304" y="0"/>
                </a:cubicBezTo>
                <a:close/>
              </a:path>
            </a:pathLst>
          </a:custGeom>
          <a:noFill/>
          <a:ln w="6350">
            <a:solidFill>
              <a:schemeClr val="bg1">
                <a:lumMod val="85000"/>
              </a:schemeClr>
            </a:solidFill>
          </a:ln>
        </p:spPr>
        <p:txBody>
          <a:bodyPr vert="horz" wrap="square" lIns="216000" tIns="792000" rIns="91440" bIns="45720" rtlCol="0" anchor="t" anchorCtr="0">
            <a:noAutofit/>
          </a:bodyPr>
          <a:lstStyle>
            <a:lvl1pPr>
              <a:spcAft>
                <a:spcPts val="1200"/>
              </a:spcAft>
              <a:defRPr lang="en-US" sz="1800" b="1" dirty="0">
                <a:solidFill>
                  <a:schemeClr val="tx2"/>
                </a:solidFill>
              </a:defRPr>
            </a:lvl1pPr>
            <a:lvl2pPr marL="171450" indent="-171450">
              <a:buFont typeface="Wingdings" pitchFamily="2" charset="2"/>
              <a:buChar char="§"/>
              <a:defRPr/>
            </a:lvl2pPr>
          </a:lstStyle>
          <a:p>
            <a:pPr lvl="0"/>
            <a:endParaRPr lang="en-US" dirty="0"/>
          </a:p>
          <a:p>
            <a:pPr lvl="1"/>
            <a:endParaRPr lang="en-US" dirty="0"/>
          </a:p>
        </p:txBody>
      </p:sp>
      <p:sp>
        <p:nvSpPr>
          <p:cNvPr id="43" name="Picture Placeholder 3">
            <a:extLst>
              <a:ext uri="{FF2B5EF4-FFF2-40B4-BE49-F238E27FC236}">
                <a16:creationId xmlns:a16="http://schemas.microsoft.com/office/drawing/2014/main" id="{3A3640D7-D192-134B-ADBE-F3BA08CAADDB}"/>
              </a:ext>
            </a:extLst>
          </p:cNvPr>
          <p:cNvSpPr>
            <a:spLocks noGrp="1"/>
          </p:cNvSpPr>
          <p:nvPr userDrawn="1">
            <p:ph type="pic" sz="quarter" idx="20"/>
          </p:nvPr>
        </p:nvSpPr>
        <p:spPr>
          <a:xfrm>
            <a:off x="4424106" y="1818889"/>
            <a:ext cx="309562" cy="309563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noFill/>
              </a:defRPr>
            </a:lvl1pPr>
          </a:lstStyle>
          <a:p>
            <a:endParaRPr lang="x-none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016811B1-A5BA-8240-AD2C-6C70E4C9CCEA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7620000" y="1520825"/>
            <a:ext cx="3239698" cy="4194175"/>
          </a:xfrm>
          <a:custGeom>
            <a:avLst/>
            <a:gdLst>
              <a:gd name="connsiteX0" fmla="*/ 128302 w 3239698"/>
              <a:gd name="connsiteY0" fmla="*/ 0 h 4194175"/>
              <a:gd name="connsiteX1" fmla="*/ 2095498 w 3239698"/>
              <a:gd name="connsiteY1" fmla="*/ 0 h 4194175"/>
              <a:gd name="connsiteX2" fmla="*/ 2920898 w 3239698"/>
              <a:gd name="connsiteY2" fmla="*/ 0 h 4194175"/>
              <a:gd name="connsiteX3" fmla="*/ 3111396 w 3239698"/>
              <a:gd name="connsiteY3" fmla="*/ 0 h 4194175"/>
              <a:gd name="connsiteX4" fmla="*/ 3239698 w 3239698"/>
              <a:gd name="connsiteY4" fmla="*/ 128151 h 4194175"/>
              <a:gd name="connsiteX5" fmla="*/ 3239698 w 3239698"/>
              <a:gd name="connsiteY5" fmla="*/ 324346 h 4194175"/>
              <a:gd name="connsiteX6" fmla="*/ 3238498 w 3239698"/>
              <a:gd name="connsiteY6" fmla="*/ 324346 h 4194175"/>
              <a:gd name="connsiteX7" fmla="*/ 3238498 w 3239698"/>
              <a:gd name="connsiteY7" fmla="*/ 1146174 h 4194175"/>
              <a:gd name="connsiteX8" fmla="*/ 3238498 w 3239698"/>
              <a:gd name="connsiteY8" fmla="*/ 1336675 h 4194175"/>
              <a:gd name="connsiteX9" fmla="*/ 3238498 w 3239698"/>
              <a:gd name="connsiteY9" fmla="*/ 2857500 h 4194175"/>
              <a:gd name="connsiteX10" fmla="*/ 3238498 w 3239698"/>
              <a:gd name="connsiteY10" fmla="*/ 2950813 h 4194175"/>
              <a:gd name="connsiteX11" fmla="*/ 3239698 w 3239698"/>
              <a:gd name="connsiteY11" fmla="*/ 2950813 h 4194175"/>
              <a:gd name="connsiteX12" fmla="*/ 3239698 w 3239698"/>
              <a:gd name="connsiteY12" fmla="*/ 3300562 h 4194175"/>
              <a:gd name="connsiteX13" fmla="*/ 3238498 w 3239698"/>
              <a:gd name="connsiteY13" fmla="*/ 3311145 h 4194175"/>
              <a:gd name="connsiteX14" fmla="*/ 3238498 w 3239698"/>
              <a:gd name="connsiteY14" fmla="*/ 3869829 h 4194175"/>
              <a:gd name="connsiteX15" fmla="*/ 3239698 w 3239698"/>
              <a:gd name="connsiteY15" fmla="*/ 3869829 h 4194175"/>
              <a:gd name="connsiteX16" fmla="*/ 3239698 w 3239698"/>
              <a:gd name="connsiteY16" fmla="*/ 4066024 h 4194175"/>
              <a:gd name="connsiteX17" fmla="*/ 3111396 w 3239698"/>
              <a:gd name="connsiteY17" fmla="*/ 4194175 h 4194175"/>
              <a:gd name="connsiteX18" fmla="*/ 1144200 w 3239698"/>
              <a:gd name="connsiteY18" fmla="*/ 4194175 h 4194175"/>
              <a:gd name="connsiteX19" fmla="*/ 318800 w 3239698"/>
              <a:gd name="connsiteY19" fmla="*/ 4194175 h 4194175"/>
              <a:gd name="connsiteX20" fmla="*/ 128302 w 3239698"/>
              <a:gd name="connsiteY20" fmla="*/ 4194175 h 4194175"/>
              <a:gd name="connsiteX21" fmla="*/ 0 w 3239698"/>
              <a:gd name="connsiteY21" fmla="*/ 4066024 h 4194175"/>
              <a:gd name="connsiteX22" fmla="*/ 0 w 3239698"/>
              <a:gd name="connsiteY22" fmla="*/ 3869829 h 4194175"/>
              <a:gd name="connsiteX23" fmla="*/ 1200 w 3239698"/>
              <a:gd name="connsiteY23" fmla="*/ 3869829 h 4194175"/>
              <a:gd name="connsiteX24" fmla="*/ 1200 w 3239698"/>
              <a:gd name="connsiteY24" fmla="*/ 3311145 h 4194175"/>
              <a:gd name="connsiteX25" fmla="*/ 0 w 3239698"/>
              <a:gd name="connsiteY25" fmla="*/ 3300562 h 4194175"/>
              <a:gd name="connsiteX26" fmla="*/ 0 w 3239698"/>
              <a:gd name="connsiteY26" fmla="*/ 2950813 h 4194175"/>
              <a:gd name="connsiteX27" fmla="*/ 1200 w 3239698"/>
              <a:gd name="connsiteY27" fmla="*/ 2950813 h 4194175"/>
              <a:gd name="connsiteX28" fmla="*/ 1200 w 3239698"/>
              <a:gd name="connsiteY28" fmla="*/ 2857500 h 4194175"/>
              <a:gd name="connsiteX29" fmla="*/ 1200 w 3239698"/>
              <a:gd name="connsiteY29" fmla="*/ 1336675 h 4194175"/>
              <a:gd name="connsiteX30" fmla="*/ 1200 w 3239698"/>
              <a:gd name="connsiteY30" fmla="*/ 1146174 h 4194175"/>
              <a:gd name="connsiteX31" fmla="*/ 1200 w 3239698"/>
              <a:gd name="connsiteY31" fmla="*/ 324346 h 4194175"/>
              <a:gd name="connsiteX32" fmla="*/ 0 w 3239698"/>
              <a:gd name="connsiteY32" fmla="*/ 324346 h 4194175"/>
              <a:gd name="connsiteX33" fmla="*/ 0 w 3239698"/>
              <a:gd name="connsiteY33" fmla="*/ 128151 h 4194175"/>
              <a:gd name="connsiteX34" fmla="*/ 128302 w 3239698"/>
              <a:gd name="connsiteY34" fmla="*/ 0 h 4194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3239698" h="4194175">
                <a:moveTo>
                  <a:pt x="128302" y="0"/>
                </a:moveTo>
                <a:lnTo>
                  <a:pt x="2095498" y="0"/>
                </a:lnTo>
                <a:lnTo>
                  <a:pt x="2920898" y="0"/>
                </a:lnTo>
                <a:lnTo>
                  <a:pt x="3111396" y="0"/>
                </a:lnTo>
                <a:cubicBezTo>
                  <a:pt x="3182255" y="0"/>
                  <a:pt x="3239698" y="57375"/>
                  <a:pt x="3239698" y="128151"/>
                </a:cubicBezTo>
                <a:lnTo>
                  <a:pt x="3239698" y="324346"/>
                </a:lnTo>
                <a:lnTo>
                  <a:pt x="3238498" y="324346"/>
                </a:lnTo>
                <a:lnTo>
                  <a:pt x="3238498" y="1146174"/>
                </a:lnTo>
                <a:lnTo>
                  <a:pt x="3238498" y="1336675"/>
                </a:lnTo>
                <a:lnTo>
                  <a:pt x="3238498" y="2857500"/>
                </a:lnTo>
                <a:lnTo>
                  <a:pt x="3238498" y="2950813"/>
                </a:lnTo>
                <a:lnTo>
                  <a:pt x="3239698" y="2950813"/>
                </a:lnTo>
                <a:lnTo>
                  <a:pt x="3239698" y="3300562"/>
                </a:lnTo>
                <a:lnTo>
                  <a:pt x="3238498" y="3311145"/>
                </a:lnTo>
                <a:lnTo>
                  <a:pt x="3238498" y="3869829"/>
                </a:lnTo>
                <a:lnTo>
                  <a:pt x="3239698" y="3869829"/>
                </a:lnTo>
                <a:lnTo>
                  <a:pt x="3239698" y="4066024"/>
                </a:lnTo>
                <a:cubicBezTo>
                  <a:pt x="3239698" y="4136800"/>
                  <a:pt x="3182255" y="4194175"/>
                  <a:pt x="3111396" y="4194175"/>
                </a:cubicBezTo>
                <a:lnTo>
                  <a:pt x="1144200" y="4194175"/>
                </a:lnTo>
                <a:lnTo>
                  <a:pt x="318800" y="4194175"/>
                </a:lnTo>
                <a:lnTo>
                  <a:pt x="128302" y="4194175"/>
                </a:lnTo>
                <a:cubicBezTo>
                  <a:pt x="57443" y="4194175"/>
                  <a:pt x="0" y="4136800"/>
                  <a:pt x="0" y="4066024"/>
                </a:cubicBezTo>
                <a:lnTo>
                  <a:pt x="0" y="3869829"/>
                </a:lnTo>
                <a:lnTo>
                  <a:pt x="1200" y="3869829"/>
                </a:lnTo>
                <a:lnTo>
                  <a:pt x="1200" y="3311145"/>
                </a:lnTo>
                <a:lnTo>
                  <a:pt x="0" y="3300562"/>
                </a:lnTo>
                <a:lnTo>
                  <a:pt x="0" y="2950813"/>
                </a:lnTo>
                <a:lnTo>
                  <a:pt x="1200" y="2950813"/>
                </a:lnTo>
                <a:lnTo>
                  <a:pt x="1200" y="2857500"/>
                </a:lnTo>
                <a:lnTo>
                  <a:pt x="1200" y="1336675"/>
                </a:lnTo>
                <a:lnTo>
                  <a:pt x="1200" y="1146174"/>
                </a:lnTo>
                <a:lnTo>
                  <a:pt x="1200" y="324346"/>
                </a:lnTo>
                <a:lnTo>
                  <a:pt x="0" y="324346"/>
                </a:lnTo>
                <a:lnTo>
                  <a:pt x="0" y="128151"/>
                </a:lnTo>
                <a:cubicBezTo>
                  <a:pt x="0" y="57375"/>
                  <a:pt x="57443" y="0"/>
                  <a:pt x="128302" y="0"/>
                </a:cubicBezTo>
                <a:close/>
              </a:path>
            </a:pathLst>
          </a:custGeom>
          <a:noFill/>
          <a:ln w="6350">
            <a:solidFill>
              <a:schemeClr val="bg1">
                <a:lumMod val="85000"/>
              </a:schemeClr>
            </a:solidFill>
          </a:ln>
        </p:spPr>
        <p:txBody>
          <a:bodyPr vert="horz" wrap="square" lIns="216000" tIns="792000" rIns="91440" bIns="45720" rtlCol="0" anchor="t" anchorCtr="0">
            <a:noAutofit/>
          </a:bodyPr>
          <a:lstStyle>
            <a:lvl1pPr>
              <a:spcAft>
                <a:spcPts val="1200"/>
              </a:spcAft>
              <a:defRPr lang="en-US" sz="1800" b="1" dirty="0">
                <a:solidFill>
                  <a:schemeClr val="tx2"/>
                </a:solidFill>
              </a:defRPr>
            </a:lvl1pPr>
            <a:lvl2pPr marL="171450" indent="-171450">
              <a:buFont typeface="Wingdings" pitchFamily="2" charset="2"/>
              <a:buChar char="§"/>
              <a:defRPr/>
            </a:lvl2pPr>
          </a:lstStyle>
          <a:p>
            <a:pPr lvl="0"/>
            <a:endParaRPr lang="en-US" dirty="0"/>
          </a:p>
          <a:p>
            <a:pPr lvl="1"/>
            <a:endParaRPr lang="ru-RU" dirty="0"/>
          </a:p>
        </p:txBody>
      </p:sp>
      <p:sp>
        <p:nvSpPr>
          <p:cNvPr id="47" name="Picture Placeholder 3">
            <a:extLst>
              <a:ext uri="{FF2B5EF4-FFF2-40B4-BE49-F238E27FC236}">
                <a16:creationId xmlns:a16="http://schemas.microsoft.com/office/drawing/2014/main" id="{3C282EAF-9D41-094D-8090-2DB7DEE1D67C}"/>
              </a:ext>
            </a:extLst>
          </p:cNvPr>
          <p:cNvSpPr>
            <a:spLocks noGrp="1"/>
          </p:cNvSpPr>
          <p:nvPr userDrawn="1">
            <p:ph type="pic" sz="quarter" idx="23"/>
          </p:nvPr>
        </p:nvSpPr>
        <p:spPr>
          <a:xfrm>
            <a:off x="7850186" y="1818889"/>
            <a:ext cx="309562" cy="309563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noFill/>
              </a:defRPr>
            </a:lvl1pPr>
          </a:lstStyle>
          <a:p>
            <a:endParaRPr lang="x-none" dirty="0"/>
          </a:p>
        </p:txBody>
      </p:sp>
      <p:pic>
        <p:nvPicPr>
          <p:cNvPr id="17" name="Рисунок 1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545" y="74735"/>
            <a:ext cx="231530" cy="237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61395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карточки с изображения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id="{B7F49C45-794F-0040-AA43-B891C75022A7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62000" y="1520825"/>
            <a:ext cx="3426600" cy="1717675"/>
          </a:xfrm>
          <a:custGeom>
            <a:avLst/>
            <a:gdLst>
              <a:gd name="connsiteX0" fmla="*/ 128303 w 3426600"/>
              <a:gd name="connsiteY0" fmla="*/ 0 h 1717675"/>
              <a:gd name="connsiteX1" fmla="*/ 505703 w 3426600"/>
              <a:gd name="connsiteY1" fmla="*/ 0 h 1717675"/>
              <a:gd name="connsiteX2" fmla="*/ 2920898 w 3426600"/>
              <a:gd name="connsiteY2" fmla="*/ 0 h 1717675"/>
              <a:gd name="connsiteX3" fmla="*/ 3298298 w 3426600"/>
              <a:gd name="connsiteY3" fmla="*/ 0 h 1717675"/>
              <a:gd name="connsiteX4" fmla="*/ 3426600 w 3426600"/>
              <a:gd name="connsiteY4" fmla="*/ 128151 h 1717675"/>
              <a:gd name="connsiteX5" fmla="*/ 3426600 w 3426600"/>
              <a:gd name="connsiteY5" fmla="*/ 324346 h 1717675"/>
              <a:gd name="connsiteX6" fmla="*/ 3424200 w 3426600"/>
              <a:gd name="connsiteY6" fmla="*/ 324346 h 1717675"/>
              <a:gd name="connsiteX7" fmla="*/ 3424200 w 3426600"/>
              <a:gd name="connsiteY7" fmla="*/ 445900 h 1717675"/>
              <a:gd name="connsiteX8" fmla="*/ 3424200 w 3426600"/>
              <a:gd name="connsiteY8" fmla="*/ 1336675 h 1717675"/>
              <a:gd name="connsiteX9" fmla="*/ 3424200 w 3426600"/>
              <a:gd name="connsiteY9" fmla="*/ 1717675 h 1717675"/>
              <a:gd name="connsiteX10" fmla="*/ 3043200 w 3426600"/>
              <a:gd name="connsiteY10" fmla="*/ 1717675 h 1717675"/>
              <a:gd name="connsiteX11" fmla="*/ 381000 w 3426600"/>
              <a:gd name="connsiteY11" fmla="*/ 1717675 h 1717675"/>
              <a:gd name="connsiteX12" fmla="*/ 0 w 3426600"/>
              <a:gd name="connsiteY12" fmla="*/ 1717675 h 1717675"/>
              <a:gd name="connsiteX13" fmla="*/ 0 w 3426600"/>
              <a:gd name="connsiteY13" fmla="*/ 1336675 h 1717675"/>
              <a:gd name="connsiteX14" fmla="*/ 0 w 3426600"/>
              <a:gd name="connsiteY14" fmla="*/ 469675 h 1717675"/>
              <a:gd name="connsiteX15" fmla="*/ 0 w 3426600"/>
              <a:gd name="connsiteY15" fmla="*/ 324346 h 1717675"/>
              <a:gd name="connsiteX16" fmla="*/ 0 w 3426600"/>
              <a:gd name="connsiteY16" fmla="*/ 193674 h 1717675"/>
              <a:gd name="connsiteX17" fmla="*/ 0 w 3426600"/>
              <a:gd name="connsiteY17" fmla="*/ 128151 h 1717675"/>
              <a:gd name="connsiteX18" fmla="*/ 128303 w 3426600"/>
              <a:gd name="connsiteY18" fmla="*/ 0 h 1717675"/>
              <a:gd name="connsiteX0" fmla="*/ 128303 w 3426600"/>
              <a:gd name="connsiteY0" fmla="*/ 0 h 1717675"/>
              <a:gd name="connsiteX1" fmla="*/ 505703 w 3426600"/>
              <a:gd name="connsiteY1" fmla="*/ 0 h 1717675"/>
              <a:gd name="connsiteX2" fmla="*/ 2920898 w 3426600"/>
              <a:gd name="connsiteY2" fmla="*/ 0 h 1717675"/>
              <a:gd name="connsiteX3" fmla="*/ 3298298 w 3426600"/>
              <a:gd name="connsiteY3" fmla="*/ 0 h 1717675"/>
              <a:gd name="connsiteX4" fmla="*/ 3426600 w 3426600"/>
              <a:gd name="connsiteY4" fmla="*/ 128151 h 1717675"/>
              <a:gd name="connsiteX5" fmla="*/ 3426600 w 3426600"/>
              <a:gd name="connsiteY5" fmla="*/ 324346 h 1717675"/>
              <a:gd name="connsiteX6" fmla="*/ 3424200 w 3426600"/>
              <a:gd name="connsiteY6" fmla="*/ 445900 h 1717675"/>
              <a:gd name="connsiteX7" fmla="*/ 3424200 w 3426600"/>
              <a:gd name="connsiteY7" fmla="*/ 1336675 h 1717675"/>
              <a:gd name="connsiteX8" fmla="*/ 3424200 w 3426600"/>
              <a:gd name="connsiteY8" fmla="*/ 1717675 h 1717675"/>
              <a:gd name="connsiteX9" fmla="*/ 3043200 w 3426600"/>
              <a:gd name="connsiteY9" fmla="*/ 1717675 h 1717675"/>
              <a:gd name="connsiteX10" fmla="*/ 381000 w 3426600"/>
              <a:gd name="connsiteY10" fmla="*/ 1717675 h 1717675"/>
              <a:gd name="connsiteX11" fmla="*/ 0 w 3426600"/>
              <a:gd name="connsiteY11" fmla="*/ 1717675 h 1717675"/>
              <a:gd name="connsiteX12" fmla="*/ 0 w 3426600"/>
              <a:gd name="connsiteY12" fmla="*/ 1336675 h 1717675"/>
              <a:gd name="connsiteX13" fmla="*/ 0 w 3426600"/>
              <a:gd name="connsiteY13" fmla="*/ 469675 h 1717675"/>
              <a:gd name="connsiteX14" fmla="*/ 0 w 3426600"/>
              <a:gd name="connsiteY14" fmla="*/ 324346 h 1717675"/>
              <a:gd name="connsiteX15" fmla="*/ 0 w 3426600"/>
              <a:gd name="connsiteY15" fmla="*/ 193674 h 1717675"/>
              <a:gd name="connsiteX16" fmla="*/ 0 w 3426600"/>
              <a:gd name="connsiteY16" fmla="*/ 128151 h 1717675"/>
              <a:gd name="connsiteX17" fmla="*/ 128303 w 3426600"/>
              <a:gd name="connsiteY17" fmla="*/ 0 h 1717675"/>
              <a:gd name="connsiteX0" fmla="*/ 128303 w 3426600"/>
              <a:gd name="connsiteY0" fmla="*/ 0 h 1717675"/>
              <a:gd name="connsiteX1" fmla="*/ 505703 w 3426600"/>
              <a:gd name="connsiteY1" fmla="*/ 0 h 1717675"/>
              <a:gd name="connsiteX2" fmla="*/ 2920898 w 3426600"/>
              <a:gd name="connsiteY2" fmla="*/ 0 h 1717675"/>
              <a:gd name="connsiteX3" fmla="*/ 3298298 w 3426600"/>
              <a:gd name="connsiteY3" fmla="*/ 0 h 1717675"/>
              <a:gd name="connsiteX4" fmla="*/ 3426600 w 3426600"/>
              <a:gd name="connsiteY4" fmla="*/ 128151 h 1717675"/>
              <a:gd name="connsiteX5" fmla="*/ 3426600 w 3426600"/>
              <a:gd name="connsiteY5" fmla="*/ 324346 h 1717675"/>
              <a:gd name="connsiteX6" fmla="*/ 3424200 w 3426600"/>
              <a:gd name="connsiteY6" fmla="*/ 1336675 h 1717675"/>
              <a:gd name="connsiteX7" fmla="*/ 3424200 w 3426600"/>
              <a:gd name="connsiteY7" fmla="*/ 1717675 h 1717675"/>
              <a:gd name="connsiteX8" fmla="*/ 3043200 w 3426600"/>
              <a:gd name="connsiteY8" fmla="*/ 1717675 h 1717675"/>
              <a:gd name="connsiteX9" fmla="*/ 381000 w 3426600"/>
              <a:gd name="connsiteY9" fmla="*/ 1717675 h 1717675"/>
              <a:gd name="connsiteX10" fmla="*/ 0 w 3426600"/>
              <a:gd name="connsiteY10" fmla="*/ 1717675 h 1717675"/>
              <a:gd name="connsiteX11" fmla="*/ 0 w 3426600"/>
              <a:gd name="connsiteY11" fmla="*/ 1336675 h 1717675"/>
              <a:gd name="connsiteX12" fmla="*/ 0 w 3426600"/>
              <a:gd name="connsiteY12" fmla="*/ 469675 h 1717675"/>
              <a:gd name="connsiteX13" fmla="*/ 0 w 3426600"/>
              <a:gd name="connsiteY13" fmla="*/ 324346 h 1717675"/>
              <a:gd name="connsiteX14" fmla="*/ 0 w 3426600"/>
              <a:gd name="connsiteY14" fmla="*/ 193674 h 1717675"/>
              <a:gd name="connsiteX15" fmla="*/ 0 w 3426600"/>
              <a:gd name="connsiteY15" fmla="*/ 128151 h 1717675"/>
              <a:gd name="connsiteX16" fmla="*/ 128303 w 3426600"/>
              <a:gd name="connsiteY16" fmla="*/ 0 h 1717675"/>
              <a:gd name="connsiteX0" fmla="*/ 128303 w 3426600"/>
              <a:gd name="connsiteY0" fmla="*/ 0 h 1717675"/>
              <a:gd name="connsiteX1" fmla="*/ 505703 w 3426600"/>
              <a:gd name="connsiteY1" fmla="*/ 0 h 1717675"/>
              <a:gd name="connsiteX2" fmla="*/ 2920898 w 3426600"/>
              <a:gd name="connsiteY2" fmla="*/ 0 h 1717675"/>
              <a:gd name="connsiteX3" fmla="*/ 3298298 w 3426600"/>
              <a:gd name="connsiteY3" fmla="*/ 0 h 1717675"/>
              <a:gd name="connsiteX4" fmla="*/ 3426600 w 3426600"/>
              <a:gd name="connsiteY4" fmla="*/ 128151 h 1717675"/>
              <a:gd name="connsiteX5" fmla="*/ 3426600 w 3426600"/>
              <a:gd name="connsiteY5" fmla="*/ 324346 h 1717675"/>
              <a:gd name="connsiteX6" fmla="*/ 3424200 w 3426600"/>
              <a:gd name="connsiteY6" fmla="*/ 1717675 h 1717675"/>
              <a:gd name="connsiteX7" fmla="*/ 3043200 w 3426600"/>
              <a:gd name="connsiteY7" fmla="*/ 1717675 h 1717675"/>
              <a:gd name="connsiteX8" fmla="*/ 381000 w 3426600"/>
              <a:gd name="connsiteY8" fmla="*/ 1717675 h 1717675"/>
              <a:gd name="connsiteX9" fmla="*/ 0 w 3426600"/>
              <a:gd name="connsiteY9" fmla="*/ 1717675 h 1717675"/>
              <a:gd name="connsiteX10" fmla="*/ 0 w 3426600"/>
              <a:gd name="connsiteY10" fmla="*/ 1336675 h 1717675"/>
              <a:gd name="connsiteX11" fmla="*/ 0 w 3426600"/>
              <a:gd name="connsiteY11" fmla="*/ 469675 h 1717675"/>
              <a:gd name="connsiteX12" fmla="*/ 0 w 3426600"/>
              <a:gd name="connsiteY12" fmla="*/ 324346 h 1717675"/>
              <a:gd name="connsiteX13" fmla="*/ 0 w 3426600"/>
              <a:gd name="connsiteY13" fmla="*/ 193674 h 1717675"/>
              <a:gd name="connsiteX14" fmla="*/ 0 w 3426600"/>
              <a:gd name="connsiteY14" fmla="*/ 128151 h 1717675"/>
              <a:gd name="connsiteX15" fmla="*/ 128303 w 3426600"/>
              <a:gd name="connsiteY15" fmla="*/ 0 h 1717675"/>
              <a:gd name="connsiteX0" fmla="*/ 128303 w 3426600"/>
              <a:gd name="connsiteY0" fmla="*/ 0 h 1717675"/>
              <a:gd name="connsiteX1" fmla="*/ 505703 w 3426600"/>
              <a:gd name="connsiteY1" fmla="*/ 0 h 1717675"/>
              <a:gd name="connsiteX2" fmla="*/ 2920898 w 3426600"/>
              <a:gd name="connsiteY2" fmla="*/ 0 h 1717675"/>
              <a:gd name="connsiteX3" fmla="*/ 3298298 w 3426600"/>
              <a:gd name="connsiteY3" fmla="*/ 0 h 1717675"/>
              <a:gd name="connsiteX4" fmla="*/ 3426600 w 3426600"/>
              <a:gd name="connsiteY4" fmla="*/ 128151 h 1717675"/>
              <a:gd name="connsiteX5" fmla="*/ 3426600 w 3426600"/>
              <a:gd name="connsiteY5" fmla="*/ 324346 h 1717675"/>
              <a:gd name="connsiteX6" fmla="*/ 3424200 w 3426600"/>
              <a:gd name="connsiteY6" fmla="*/ 1717675 h 1717675"/>
              <a:gd name="connsiteX7" fmla="*/ 381000 w 3426600"/>
              <a:gd name="connsiteY7" fmla="*/ 1717675 h 1717675"/>
              <a:gd name="connsiteX8" fmla="*/ 0 w 3426600"/>
              <a:gd name="connsiteY8" fmla="*/ 1717675 h 1717675"/>
              <a:gd name="connsiteX9" fmla="*/ 0 w 3426600"/>
              <a:gd name="connsiteY9" fmla="*/ 1336675 h 1717675"/>
              <a:gd name="connsiteX10" fmla="*/ 0 w 3426600"/>
              <a:gd name="connsiteY10" fmla="*/ 469675 h 1717675"/>
              <a:gd name="connsiteX11" fmla="*/ 0 w 3426600"/>
              <a:gd name="connsiteY11" fmla="*/ 324346 h 1717675"/>
              <a:gd name="connsiteX12" fmla="*/ 0 w 3426600"/>
              <a:gd name="connsiteY12" fmla="*/ 193674 h 1717675"/>
              <a:gd name="connsiteX13" fmla="*/ 0 w 3426600"/>
              <a:gd name="connsiteY13" fmla="*/ 128151 h 1717675"/>
              <a:gd name="connsiteX14" fmla="*/ 128303 w 3426600"/>
              <a:gd name="connsiteY14" fmla="*/ 0 h 1717675"/>
              <a:gd name="connsiteX0" fmla="*/ 128303 w 3426600"/>
              <a:gd name="connsiteY0" fmla="*/ 0 h 1717675"/>
              <a:gd name="connsiteX1" fmla="*/ 505703 w 3426600"/>
              <a:gd name="connsiteY1" fmla="*/ 0 h 1717675"/>
              <a:gd name="connsiteX2" fmla="*/ 2920898 w 3426600"/>
              <a:gd name="connsiteY2" fmla="*/ 0 h 1717675"/>
              <a:gd name="connsiteX3" fmla="*/ 3298298 w 3426600"/>
              <a:gd name="connsiteY3" fmla="*/ 0 h 1717675"/>
              <a:gd name="connsiteX4" fmla="*/ 3426600 w 3426600"/>
              <a:gd name="connsiteY4" fmla="*/ 128151 h 1717675"/>
              <a:gd name="connsiteX5" fmla="*/ 3426600 w 3426600"/>
              <a:gd name="connsiteY5" fmla="*/ 324346 h 1717675"/>
              <a:gd name="connsiteX6" fmla="*/ 3424200 w 3426600"/>
              <a:gd name="connsiteY6" fmla="*/ 1717675 h 1717675"/>
              <a:gd name="connsiteX7" fmla="*/ 0 w 3426600"/>
              <a:gd name="connsiteY7" fmla="*/ 1717675 h 1717675"/>
              <a:gd name="connsiteX8" fmla="*/ 0 w 3426600"/>
              <a:gd name="connsiteY8" fmla="*/ 1336675 h 1717675"/>
              <a:gd name="connsiteX9" fmla="*/ 0 w 3426600"/>
              <a:gd name="connsiteY9" fmla="*/ 469675 h 1717675"/>
              <a:gd name="connsiteX10" fmla="*/ 0 w 3426600"/>
              <a:gd name="connsiteY10" fmla="*/ 324346 h 1717675"/>
              <a:gd name="connsiteX11" fmla="*/ 0 w 3426600"/>
              <a:gd name="connsiteY11" fmla="*/ 193674 h 1717675"/>
              <a:gd name="connsiteX12" fmla="*/ 0 w 3426600"/>
              <a:gd name="connsiteY12" fmla="*/ 128151 h 1717675"/>
              <a:gd name="connsiteX13" fmla="*/ 128303 w 3426600"/>
              <a:gd name="connsiteY13" fmla="*/ 0 h 1717675"/>
              <a:gd name="connsiteX0" fmla="*/ 128303 w 3426600"/>
              <a:gd name="connsiteY0" fmla="*/ 0 h 1717675"/>
              <a:gd name="connsiteX1" fmla="*/ 505703 w 3426600"/>
              <a:gd name="connsiteY1" fmla="*/ 0 h 1717675"/>
              <a:gd name="connsiteX2" fmla="*/ 2920898 w 3426600"/>
              <a:gd name="connsiteY2" fmla="*/ 0 h 1717675"/>
              <a:gd name="connsiteX3" fmla="*/ 3298298 w 3426600"/>
              <a:gd name="connsiteY3" fmla="*/ 0 h 1717675"/>
              <a:gd name="connsiteX4" fmla="*/ 3426600 w 3426600"/>
              <a:gd name="connsiteY4" fmla="*/ 128151 h 1717675"/>
              <a:gd name="connsiteX5" fmla="*/ 3426600 w 3426600"/>
              <a:gd name="connsiteY5" fmla="*/ 324346 h 1717675"/>
              <a:gd name="connsiteX6" fmla="*/ 3424200 w 3426600"/>
              <a:gd name="connsiteY6" fmla="*/ 1717675 h 1717675"/>
              <a:gd name="connsiteX7" fmla="*/ 0 w 3426600"/>
              <a:gd name="connsiteY7" fmla="*/ 1717675 h 1717675"/>
              <a:gd name="connsiteX8" fmla="*/ 0 w 3426600"/>
              <a:gd name="connsiteY8" fmla="*/ 469675 h 1717675"/>
              <a:gd name="connsiteX9" fmla="*/ 0 w 3426600"/>
              <a:gd name="connsiteY9" fmla="*/ 324346 h 1717675"/>
              <a:gd name="connsiteX10" fmla="*/ 0 w 3426600"/>
              <a:gd name="connsiteY10" fmla="*/ 193674 h 1717675"/>
              <a:gd name="connsiteX11" fmla="*/ 0 w 3426600"/>
              <a:gd name="connsiteY11" fmla="*/ 128151 h 1717675"/>
              <a:gd name="connsiteX12" fmla="*/ 128303 w 3426600"/>
              <a:gd name="connsiteY12" fmla="*/ 0 h 1717675"/>
              <a:gd name="connsiteX0" fmla="*/ 128303 w 3426600"/>
              <a:gd name="connsiteY0" fmla="*/ 0 h 1717675"/>
              <a:gd name="connsiteX1" fmla="*/ 505703 w 3426600"/>
              <a:gd name="connsiteY1" fmla="*/ 0 h 1717675"/>
              <a:gd name="connsiteX2" fmla="*/ 2920898 w 3426600"/>
              <a:gd name="connsiteY2" fmla="*/ 0 h 1717675"/>
              <a:gd name="connsiteX3" fmla="*/ 3298298 w 3426600"/>
              <a:gd name="connsiteY3" fmla="*/ 0 h 1717675"/>
              <a:gd name="connsiteX4" fmla="*/ 3426600 w 3426600"/>
              <a:gd name="connsiteY4" fmla="*/ 128151 h 1717675"/>
              <a:gd name="connsiteX5" fmla="*/ 3426600 w 3426600"/>
              <a:gd name="connsiteY5" fmla="*/ 324346 h 1717675"/>
              <a:gd name="connsiteX6" fmla="*/ 3424200 w 3426600"/>
              <a:gd name="connsiteY6" fmla="*/ 1717675 h 1717675"/>
              <a:gd name="connsiteX7" fmla="*/ 0 w 3426600"/>
              <a:gd name="connsiteY7" fmla="*/ 1717675 h 1717675"/>
              <a:gd name="connsiteX8" fmla="*/ 0 w 3426600"/>
              <a:gd name="connsiteY8" fmla="*/ 324346 h 1717675"/>
              <a:gd name="connsiteX9" fmla="*/ 0 w 3426600"/>
              <a:gd name="connsiteY9" fmla="*/ 193674 h 1717675"/>
              <a:gd name="connsiteX10" fmla="*/ 0 w 3426600"/>
              <a:gd name="connsiteY10" fmla="*/ 128151 h 1717675"/>
              <a:gd name="connsiteX11" fmla="*/ 128303 w 3426600"/>
              <a:gd name="connsiteY11" fmla="*/ 0 h 1717675"/>
              <a:gd name="connsiteX0" fmla="*/ 128303 w 3426600"/>
              <a:gd name="connsiteY0" fmla="*/ 0 h 1717675"/>
              <a:gd name="connsiteX1" fmla="*/ 505703 w 3426600"/>
              <a:gd name="connsiteY1" fmla="*/ 0 h 1717675"/>
              <a:gd name="connsiteX2" fmla="*/ 2920898 w 3426600"/>
              <a:gd name="connsiteY2" fmla="*/ 0 h 1717675"/>
              <a:gd name="connsiteX3" fmla="*/ 3298298 w 3426600"/>
              <a:gd name="connsiteY3" fmla="*/ 0 h 1717675"/>
              <a:gd name="connsiteX4" fmla="*/ 3426600 w 3426600"/>
              <a:gd name="connsiteY4" fmla="*/ 128151 h 1717675"/>
              <a:gd name="connsiteX5" fmla="*/ 3426600 w 3426600"/>
              <a:gd name="connsiteY5" fmla="*/ 324346 h 1717675"/>
              <a:gd name="connsiteX6" fmla="*/ 3424200 w 3426600"/>
              <a:gd name="connsiteY6" fmla="*/ 1717675 h 1717675"/>
              <a:gd name="connsiteX7" fmla="*/ 0 w 3426600"/>
              <a:gd name="connsiteY7" fmla="*/ 1717675 h 1717675"/>
              <a:gd name="connsiteX8" fmla="*/ 0 w 3426600"/>
              <a:gd name="connsiteY8" fmla="*/ 193674 h 1717675"/>
              <a:gd name="connsiteX9" fmla="*/ 0 w 3426600"/>
              <a:gd name="connsiteY9" fmla="*/ 128151 h 1717675"/>
              <a:gd name="connsiteX10" fmla="*/ 128303 w 3426600"/>
              <a:gd name="connsiteY10" fmla="*/ 0 h 1717675"/>
              <a:gd name="connsiteX0" fmla="*/ 128303 w 3426600"/>
              <a:gd name="connsiteY0" fmla="*/ 0 h 1717675"/>
              <a:gd name="connsiteX1" fmla="*/ 505703 w 3426600"/>
              <a:gd name="connsiteY1" fmla="*/ 0 h 1717675"/>
              <a:gd name="connsiteX2" fmla="*/ 2920898 w 3426600"/>
              <a:gd name="connsiteY2" fmla="*/ 0 h 1717675"/>
              <a:gd name="connsiteX3" fmla="*/ 3298298 w 3426600"/>
              <a:gd name="connsiteY3" fmla="*/ 0 h 1717675"/>
              <a:gd name="connsiteX4" fmla="*/ 3426600 w 3426600"/>
              <a:gd name="connsiteY4" fmla="*/ 128151 h 1717675"/>
              <a:gd name="connsiteX5" fmla="*/ 3426600 w 3426600"/>
              <a:gd name="connsiteY5" fmla="*/ 324346 h 1717675"/>
              <a:gd name="connsiteX6" fmla="*/ 3424200 w 3426600"/>
              <a:gd name="connsiteY6" fmla="*/ 1717675 h 1717675"/>
              <a:gd name="connsiteX7" fmla="*/ 0 w 3426600"/>
              <a:gd name="connsiteY7" fmla="*/ 1717675 h 1717675"/>
              <a:gd name="connsiteX8" fmla="*/ 0 w 3426600"/>
              <a:gd name="connsiteY8" fmla="*/ 128151 h 1717675"/>
              <a:gd name="connsiteX9" fmla="*/ 128303 w 3426600"/>
              <a:gd name="connsiteY9" fmla="*/ 0 h 1717675"/>
              <a:gd name="connsiteX0" fmla="*/ 128303 w 3426600"/>
              <a:gd name="connsiteY0" fmla="*/ 0 h 1717675"/>
              <a:gd name="connsiteX1" fmla="*/ 505703 w 3426600"/>
              <a:gd name="connsiteY1" fmla="*/ 0 h 1717675"/>
              <a:gd name="connsiteX2" fmla="*/ 2920898 w 3426600"/>
              <a:gd name="connsiteY2" fmla="*/ 0 h 1717675"/>
              <a:gd name="connsiteX3" fmla="*/ 3298298 w 3426600"/>
              <a:gd name="connsiteY3" fmla="*/ 0 h 1717675"/>
              <a:gd name="connsiteX4" fmla="*/ 3426600 w 3426600"/>
              <a:gd name="connsiteY4" fmla="*/ 128151 h 1717675"/>
              <a:gd name="connsiteX5" fmla="*/ 3424200 w 3426600"/>
              <a:gd name="connsiteY5" fmla="*/ 1717675 h 1717675"/>
              <a:gd name="connsiteX6" fmla="*/ 0 w 3426600"/>
              <a:gd name="connsiteY6" fmla="*/ 1717675 h 1717675"/>
              <a:gd name="connsiteX7" fmla="*/ 0 w 3426600"/>
              <a:gd name="connsiteY7" fmla="*/ 128151 h 1717675"/>
              <a:gd name="connsiteX8" fmla="*/ 128303 w 3426600"/>
              <a:gd name="connsiteY8" fmla="*/ 0 h 1717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26600" h="1717675">
                <a:moveTo>
                  <a:pt x="128303" y="0"/>
                </a:moveTo>
                <a:lnTo>
                  <a:pt x="505703" y="0"/>
                </a:lnTo>
                <a:lnTo>
                  <a:pt x="2920898" y="0"/>
                </a:lnTo>
                <a:lnTo>
                  <a:pt x="3298298" y="0"/>
                </a:lnTo>
                <a:cubicBezTo>
                  <a:pt x="3369157" y="0"/>
                  <a:pt x="3426600" y="57375"/>
                  <a:pt x="3426600" y="128151"/>
                </a:cubicBezTo>
                <a:lnTo>
                  <a:pt x="3424200" y="1717675"/>
                </a:lnTo>
                <a:lnTo>
                  <a:pt x="0" y="1717675"/>
                </a:lnTo>
                <a:lnTo>
                  <a:pt x="0" y="128151"/>
                </a:lnTo>
                <a:cubicBezTo>
                  <a:pt x="0" y="57375"/>
                  <a:pt x="57443" y="0"/>
                  <a:pt x="128303" y="0"/>
                </a:cubicBezTo>
                <a:close/>
              </a:path>
            </a:pathLst>
          </a:custGeom>
          <a:solidFill>
            <a:srgbClr val="181C2B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endParaRPr lang="x-none" dirty="0"/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6B303DF0-DF0C-AA40-86E5-79E84B20BA1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376700" y="3238501"/>
            <a:ext cx="3423600" cy="2478237"/>
          </a:xfrm>
          <a:custGeom>
            <a:avLst/>
            <a:gdLst>
              <a:gd name="connsiteX0" fmla="*/ 2400 w 3426600"/>
              <a:gd name="connsiteY0" fmla="*/ 0 h 2478237"/>
              <a:gd name="connsiteX1" fmla="*/ 381000 w 3426600"/>
              <a:gd name="connsiteY1" fmla="*/ 0 h 2478237"/>
              <a:gd name="connsiteX2" fmla="*/ 3048000 w 3426600"/>
              <a:gd name="connsiteY2" fmla="*/ 0 h 2478237"/>
              <a:gd name="connsiteX3" fmla="*/ 3426600 w 3426600"/>
              <a:gd name="connsiteY3" fmla="*/ 0 h 2478237"/>
              <a:gd name="connsiteX4" fmla="*/ 3426600 w 3426600"/>
              <a:gd name="connsiteY4" fmla="*/ 2153891 h 2478237"/>
              <a:gd name="connsiteX5" fmla="*/ 3426600 w 3426600"/>
              <a:gd name="connsiteY5" fmla="*/ 2350086 h 2478237"/>
              <a:gd name="connsiteX6" fmla="*/ 3426600 w 3426600"/>
              <a:gd name="connsiteY6" fmla="*/ 2385039 h 2478237"/>
              <a:gd name="connsiteX7" fmla="*/ 3419535 w 3426600"/>
              <a:gd name="connsiteY7" fmla="*/ 2385039 h 2478237"/>
              <a:gd name="connsiteX8" fmla="*/ 3416518 w 3426600"/>
              <a:gd name="connsiteY8" fmla="*/ 2399968 h 2478237"/>
              <a:gd name="connsiteX9" fmla="*/ 3298298 w 3426600"/>
              <a:gd name="connsiteY9" fmla="*/ 2478237 h 2478237"/>
              <a:gd name="connsiteX10" fmla="*/ 2920898 w 3426600"/>
              <a:gd name="connsiteY10" fmla="*/ 2478237 h 2478237"/>
              <a:gd name="connsiteX11" fmla="*/ 505703 w 3426600"/>
              <a:gd name="connsiteY11" fmla="*/ 2478237 h 2478237"/>
              <a:gd name="connsiteX12" fmla="*/ 128303 w 3426600"/>
              <a:gd name="connsiteY12" fmla="*/ 2478237 h 2478237"/>
              <a:gd name="connsiteX13" fmla="*/ 10083 w 3426600"/>
              <a:gd name="connsiteY13" fmla="*/ 2399968 h 2478237"/>
              <a:gd name="connsiteX14" fmla="*/ 7065 w 3426600"/>
              <a:gd name="connsiteY14" fmla="*/ 2385039 h 2478237"/>
              <a:gd name="connsiteX15" fmla="*/ 2400 w 3426600"/>
              <a:gd name="connsiteY15" fmla="*/ 2385039 h 2478237"/>
              <a:gd name="connsiteX16" fmla="*/ 2400 w 3426600"/>
              <a:gd name="connsiteY16" fmla="*/ 2361960 h 2478237"/>
              <a:gd name="connsiteX17" fmla="*/ 0 w 3426600"/>
              <a:gd name="connsiteY17" fmla="*/ 2350086 h 2478237"/>
              <a:gd name="connsiteX18" fmla="*/ 0 w 3426600"/>
              <a:gd name="connsiteY18" fmla="*/ 2153891 h 2478237"/>
              <a:gd name="connsiteX19" fmla="*/ 2400 w 3426600"/>
              <a:gd name="connsiteY19" fmla="*/ 2153891 h 2478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426600" h="2478237">
                <a:moveTo>
                  <a:pt x="2400" y="0"/>
                </a:moveTo>
                <a:lnTo>
                  <a:pt x="381000" y="0"/>
                </a:lnTo>
                <a:lnTo>
                  <a:pt x="3048000" y="0"/>
                </a:lnTo>
                <a:lnTo>
                  <a:pt x="3426600" y="0"/>
                </a:lnTo>
                <a:lnTo>
                  <a:pt x="3426600" y="2153891"/>
                </a:lnTo>
                <a:lnTo>
                  <a:pt x="3426600" y="2350086"/>
                </a:lnTo>
                <a:lnTo>
                  <a:pt x="3426600" y="2385039"/>
                </a:lnTo>
                <a:lnTo>
                  <a:pt x="3419535" y="2385039"/>
                </a:lnTo>
                <a:lnTo>
                  <a:pt x="3416518" y="2399968"/>
                </a:lnTo>
                <a:cubicBezTo>
                  <a:pt x="3397040" y="2445964"/>
                  <a:pt x="3351442" y="2478237"/>
                  <a:pt x="3298298" y="2478237"/>
                </a:cubicBezTo>
                <a:lnTo>
                  <a:pt x="2920898" y="2478237"/>
                </a:lnTo>
                <a:lnTo>
                  <a:pt x="505703" y="2478237"/>
                </a:lnTo>
                <a:lnTo>
                  <a:pt x="128303" y="2478237"/>
                </a:lnTo>
                <a:cubicBezTo>
                  <a:pt x="75158" y="2478237"/>
                  <a:pt x="29560" y="2445964"/>
                  <a:pt x="10083" y="2399968"/>
                </a:cubicBezTo>
                <a:lnTo>
                  <a:pt x="7065" y="2385039"/>
                </a:lnTo>
                <a:lnTo>
                  <a:pt x="2400" y="2385039"/>
                </a:lnTo>
                <a:lnTo>
                  <a:pt x="2400" y="2361960"/>
                </a:lnTo>
                <a:lnTo>
                  <a:pt x="0" y="2350086"/>
                </a:lnTo>
                <a:lnTo>
                  <a:pt x="0" y="2153891"/>
                </a:lnTo>
                <a:lnTo>
                  <a:pt x="2400" y="2153891"/>
                </a:lnTo>
                <a:close/>
              </a:path>
            </a:pathLst>
          </a:custGeom>
          <a:ln w="6350">
            <a:solidFill>
              <a:schemeClr val="bg1">
                <a:lumMod val="85000"/>
              </a:schemeClr>
            </a:solidFill>
          </a:ln>
        </p:spPr>
        <p:txBody>
          <a:bodyPr vert="horz" wrap="square" lIns="144000" tIns="144000" rIns="91440" bIns="45720" rtlCol="0">
            <a:noAutofit/>
          </a:bodyPr>
          <a:lstStyle>
            <a:lvl1pPr>
              <a:spcAft>
                <a:spcPts val="1200"/>
              </a:spcAft>
              <a:defRPr lang="en-US" sz="1800" b="1" dirty="0" smtClean="0"/>
            </a:lvl1pPr>
            <a:lvl2pPr marL="171450" indent="-171450">
              <a:buFont typeface="Wingdings" pitchFamily="2" charset="2"/>
              <a:buChar char="§"/>
              <a:defRPr/>
            </a:lvl2pPr>
          </a:lstStyle>
          <a:p>
            <a:pPr lvl="0">
              <a:buFont typeface="Wingdings" pitchFamily="2" charset="2"/>
            </a:pPr>
            <a:endParaRPr lang="en-US" dirty="0"/>
          </a:p>
          <a:p>
            <a:pPr lvl="1">
              <a:buFont typeface="Wingdings" pitchFamily="2" charset="2"/>
            </a:pPr>
            <a:endParaRPr lang="en-US" dirty="0"/>
          </a:p>
        </p:txBody>
      </p:sp>
      <p:sp>
        <p:nvSpPr>
          <p:cNvPr id="14" name="Title 9">
            <a:extLst>
              <a:ext uri="{FF2B5EF4-FFF2-40B4-BE49-F238E27FC236}">
                <a16:creationId xmlns:a16="http://schemas.microsoft.com/office/drawing/2014/main" id="{C7745E6A-18EC-054A-8FE6-B2B1F30A9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381000"/>
            <a:ext cx="10668001" cy="571500"/>
          </a:xfrm>
        </p:spPr>
        <p:txBody>
          <a:bodyPr l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6CABBD4A-148C-964A-B1F4-D48F11C9ABC4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0" y="7048800"/>
            <a:ext cx="1333500" cy="381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ru-RU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2E67FB0C-A308-AA46-8E45-7743E8A565D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668000" y="6101543"/>
            <a:ext cx="762000" cy="381000"/>
          </a:xfrm>
        </p:spPr>
        <p:txBody>
          <a:bodyPr rIns="0">
            <a:noAutofit/>
          </a:bodyPr>
          <a:lstStyle/>
          <a:p>
            <a:fld id="{4F260BB2-4DBA-4B96-A733-49638465F576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24" name="Rectangle 15">
            <a:extLst>
              <a:ext uri="{FF2B5EF4-FFF2-40B4-BE49-F238E27FC236}">
                <a16:creationId xmlns:a16="http://schemas.microsoft.com/office/drawing/2014/main" id="{BFFED65D-5AB0-0549-9457-BCD403ABACCC}"/>
              </a:ext>
            </a:extLst>
          </p:cNvPr>
          <p:cNvSpPr/>
          <p:nvPr/>
        </p:nvSpPr>
        <p:spPr>
          <a:xfrm>
            <a:off x="0" y="0"/>
            <a:ext cx="381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40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FAA514-6533-8A4E-8F43-F19D6FC024B1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762000" y="952500"/>
            <a:ext cx="3810000" cy="381000"/>
          </a:xfrm>
          <a:prstGeom prst="rect">
            <a:avLst/>
          </a:prstGeom>
        </p:spPr>
        <p:txBody>
          <a:bodyPr lIns="14400">
            <a:noAutofit/>
          </a:bodyPr>
          <a:lstStyle>
            <a:lvl1pPr marL="0" indent="0">
              <a:buNone/>
              <a:defRPr sz="1600"/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0" name="Picture Placeholder 59">
            <a:extLst>
              <a:ext uri="{FF2B5EF4-FFF2-40B4-BE49-F238E27FC236}">
                <a16:creationId xmlns:a16="http://schemas.microsoft.com/office/drawing/2014/main" id="{62F41B94-FAE9-0A43-95AB-79699E3FDC4E}"/>
              </a:ext>
            </a:extLst>
          </p:cNvPr>
          <p:cNvSpPr>
            <a:spLocks noGrp="1"/>
          </p:cNvSpPr>
          <p:nvPr userDrawn="1">
            <p:ph type="pic" sz="quarter" idx="22"/>
          </p:nvPr>
        </p:nvSpPr>
        <p:spPr>
          <a:xfrm>
            <a:off x="4381500" y="1520826"/>
            <a:ext cx="3426600" cy="1720850"/>
          </a:xfrm>
          <a:custGeom>
            <a:avLst/>
            <a:gdLst>
              <a:gd name="connsiteX0" fmla="*/ 128303 w 3426600"/>
              <a:gd name="connsiteY0" fmla="*/ 0 h 1717675"/>
              <a:gd name="connsiteX1" fmla="*/ 505703 w 3426600"/>
              <a:gd name="connsiteY1" fmla="*/ 0 h 1717675"/>
              <a:gd name="connsiteX2" fmla="*/ 2920898 w 3426600"/>
              <a:gd name="connsiteY2" fmla="*/ 0 h 1717675"/>
              <a:gd name="connsiteX3" fmla="*/ 3298298 w 3426600"/>
              <a:gd name="connsiteY3" fmla="*/ 0 h 1717675"/>
              <a:gd name="connsiteX4" fmla="*/ 3426600 w 3426600"/>
              <a:gd name="connsiteY4" fmla="*/ 128151 h 1717675"/>
              <a:gd name="connsiteX5" fmla="*/ 3426600 w 3426600"/>
              <a:gd name="connsiteY5" fmla="*/ 324346 h 1717675"/>
              <a:gd name="connsiteX6" fmla="*/ 3421800 w 3426600"/>
              <a:gd name="connsiteY6" fmla="*/ 324346 h 1717675"/>
              <a:gd name="connsiteX7" fmla="*/ 3421800 w 3426600"/>
              <a:gd name="connsiteY7" fmla="*/ 445900 h 1717675"/>
              <a:gd name="connsiteX8" fmla="*/ 3421800 w 3426600"/>
              <a:gd name="connsiteY8" fmla="*/ 1336675 h 1717675"/>
              <a:gd name="connsiteX9" fmla="*/ 3421800 w 3426600"/>
              <a:gd name="connsiteY9" fmla="*/ 1717675 h 1717675"/>
              <a:gd name="connsiteX10" fmla="*/ 3043200 w 3426600"/>
              <a:gd name="connsiteY10" fmla="*/ 1717675 h 1717675"/>
              <a:gd name="connsiteX11" fmla="*/ 378600 w 3426600"/>
              <a:gd name="connsiteY11" fmla="*/ 1717675 h 1717675"/>
              <a:gd name="connsiteX12" fmla="*/ 0 w 3426600"/>
              <a:gd name="connsiteY12" fmla="*/ 1717675 h 1717675"/>
              <a:gd name="connsiteX13" fmla="*/ 0 w 3426600"/>
              <a:gd name="connsiteY13" fmla="*/ 1336675 h 1717675"/>
              <a:gd name="connsiteX14" fmla="*/ 0 w 3426600"/>
              <a:gd name="connsiteY14" fmla="*/ 469675 h 1717675"/>
              <a:gd name="connsiteX15" fmla="*/ 0 w 3426600"/>
              <a:gd name="connsiteY15" fmla="*/ 324346 h 1717675"/>
              <a:gd name="connsiteX16" fmla="*/ 0 w 3426600"/>
              <a:gd name="connsiteY16" fmla="*/ 193674 h 1717675"/>
              <a:gd name="connsiteX17" fmla="*/ 0 w 3426600"/>
              <a:gd name="connsiteY17" fmla="*/ 128151 h 1717675"/>
              <a:gd name="connsiteX18" fmla="*/ 128303 w 3426600"/>
              <a:gd name="connsiteY18" fmla="*/ 0 h 1717675"/>
              <a:gd name="connsiteX0" fmla="*/ 128303 w 3426600"/>
              <a:gd name="connsiteY0" fmla="*/ 0 h 1717675"/>
              <a:gd name="connsiteX1" fmla="*/ 505703 w 3426600"/>
              <a:gd name="connsiteY1" fmla="*/ 0 h 1717675"/>
              <a:gd name="connsiteX2" fmla="*/ 2920898 w 3426600"/>
              <a:gd name="connsiteY2" fmla="*/ 0 h 1717675"/>
              <a:gd name="connsiteX3" fmla="*/ 3298298 w 3426600"/>
              <a:gd name="connsiteY3" fmla="*/ 0 h 1717675"/>
              <a:gd name="connsiteX4" fmla="*/ 3426600 w 3426600"/>
              <a:gd name="connsiteY4" fmla="*/ 128151 h 1717675"/>
              <a:gd name="connsiteX5" fmla="*/ 3426600 w 3426600"/>
              <a:gd name="connsiteY5" fmla="*/ 324346 h 1717675"/>
              <a:gd name="connsiteX6" fmla="*/ 3421800 w 3426600"/>
              <a:gd name="connsiteY6" fmla="*/ 324346 h 1717675"/>
              <a:gd name="connsiteX7" fmla="*/ 3421800 w 3426600"/>
              <a:gd name="connsiteY7" fmla="*/ 1336675 h 1717675"/>
              <a:gd name="connsiteX8" fmla="*/ 3421800 w 3426600"/>
              <a:gd name="connsiteY8" fmla="*/ 1717675 h 1717675"/>
              <a:gd name="connsiteX9" fmla="*/ 3043200 w 3426600"/>
              <a:gd name="connsiteY9" fmla="*/ 1717675 h 1717675"/>
              <a:gd name="connsiteX10" fmla="*/ 378600 w 3426600"/>
              <a:gd name="connsiteY10" fmla="*/ 1717675 h 1717675"/>
              <a:gd name="connsiteX11" fmla="*/ 0 w 3426600"/>
              <a:gd name="connsiteY11" fmla="*/ 1717675 h 1717675"/>
              <a:gd name="connsiteX12" fmla="*/ 0 w 3426600"/>
              <a:gd name="connsiteY12" fmla="*/ 1336675 h 1717675"/>
              <a:gd name="connsiteX13" fmla="*/ 0 w 3426600"/>
              <a:gd name="connsiteY13" fmla="*/ 469675 h 1717675"/>
              <a:gd name="connsiteX14" fmla="*/ 0 w 3426600"/>
              <a:gd name="connsiteY14" fmla="*/ 324346 h 1717675"/>
              <a:gd name="connsiteX15" fmla="*/ 0 w 3426600"/>
              <a:gd name="connsiteY15" fmla="*/ 193674 h 1717675"/>
              <a:gd name="connsiteX16" fmla="*/ 0 w 3426600"/>
              <a:gd name="connsiteY16" fmla="*/ 128151 h 1717675"/>
              <a:gd name="connsiteX17" fmla="*/ 128303 w 3426600"/>
              <a:gd name="connsiteY17" fmla="*/ 0 h 1717675"/>
              <a:gd name="connsiteX0" fmla="*/ 128303 w 3426600"/>
              <a:gd name="connsiteY0" fmla="*/ 0 h 1717675"/>
              <a:gd name="connsiteX1" fmla="*/ 505703 w 3426600"/>
              <a:gd name="connsiteY1" fmla="*/ 0 h 1717675"/>
              <a:gd name="connsiteX2" fmla="*/ 2920898 w 3426600"/>
              <a:gd name="connsiteY2" fmla="*/ 0 h 1717675"/>
              <a:gd name="connsiteX3" fmla="*/ 3298298 w 3426600"/>
              <a:gd name="connsiteY3" fmla="*/ 0 h 1717675"/>
              <a:gd name="connsiteX4" fmla="*/ 3426600 w 3426600"/>
              <a:gd name="connsiteY4" fmla="*/ 128151 h 1717675"/>
              <a:gd name="connsiteX5" fmla="*/ 3426600 w 3426600"/>
              <a:gd name="connsiteY5" fmla="*/ 324346 h 1717675"/>
              <a:gd name="connsiteX6" fmla="*/ 3421800 w 3426600"/>
              <a:gd name="connsiteY6" fmla="*/ 1336675 h 1717675"/>
              <a:gd name="connsiteX7" fmla="*/ 3421800 w 3426600"/>
              <a:gd name="connsiteY7" fmla="*/ 1717675 h 1717675"/>
              <a:gd name="connsiteX8" fmla="*/ 3043200 w 3426600"/>
              <a:gd name="connsiteY8" fmla="*/ 1717675 h 1717675"/>
              <a:gd name="connsiteX9" fmla="*/ 378600 w 3426600"/>
              <a:gd name="connsiteY9" fmla="*/ 1717675 h 1717675"/>
              <a:gd name="connsiteX10" fmla="*/ 0 w 3426600"/>
              <a:gd name="connsiteY10" fmla="*/ 1717675 h 1717675"/>
              <a:gd name="connsiteX11" fmla="*/ 0 w 3426600"/>
              <a:gd name="connsiteY11" fmla="*/ 1336675 h 1717675"/>
              <a:gd name="connsiteX12" fmla="*/ 0 w 3426600"/>
              <a:gd name="connsiteY12" fmla="*/ 469675 h 1717675"/>
              <a:gd name="connsiteX13" fmla="*/ 0 w 3426600"/>
              <a:gd name="connsiteY13" fmla="*/ 324346 h 1717675"/>
              <a:gd name="connsiteX14" fmla="*/ 0 w 3426600"/>
              <a:gd name="connsiteY14" fmla="*/ 193674 h 1717675"/>
              <a:gd name="connsiteX15" fmla="*/ 0 w 3426600"/>
              <a:gd name="connsiteY15" fmla="*/ 128151 h 1717675"/>
              <a:gd name="connsiteX16" fmla="*/ 128303 w 3426600"/>
              <a:gd name="connsiteY16" fmla="*/ 0 h 1717675"/>
              <a:gd name="connsiteX0" fmla="*/ 128303 w 3426600"/>
              <a:gd name="connsiteY0" fmla="*/ 0 h 1717675"/>
              <a:gd name="connsiteX1" fmla="*/ 505703 w 3426600"/>
              <a:gd name="connsiteY1" fmla="*/ 0 h 1717675"/>
              <a:gd name="connsiteX2" fmla="*/ 2920898 w 3426600"/>
              <a:gd name="connsiteY2" fmla="*/ 0 h 1717675"/>
              <a:gd name="connsiteX3" fmla="*/ 3298298 w 3426600"/>
              <a:gd name="connsiteY3" fmla="*/ 0 h 1717675"/>
              <a:gd name="connsiteX4" fmla="*/ 3426600 w 3426600"/>
              <a:gd name="connsiteY4" fmla="*/ 128151 h 1717675"/>
              <a:gd name="connsiteX5" fmla="*/ 3421800 w 3426600"/>
              <a:gd name="connsiteY5" fmla="*/ 1336675 h 1717675"/>
              <a:gd name="connsiteX6" fmla="*/ 3421800 w 3426600"/>
              <a:gd name="connsiteY6" fmla="*/ 1717675 h 1717675"/>
              <a:gd name="connsiteX7" fmla="*/ 3043200 w 3426600"/>
              <a:gd name="connsiteY7" fmla="*/ 1717675 h 1717675"/>
              <a:gd name="connsiteX8" fmla="*/ 378600 w 3426600"/>
              <a:gd name="connsiteY8" fmla="*/ 1717675 h 1717675"/>
              <a:gd name="connsiteX9" fmla="*/ 0 w 3426600"/>
              <a:gd name="connsiteY9" fmla="*/ 1717675 h 1717675"/>
              <a:gd name="connsiteX10" fmla="*/ 0 w 3426600"/>
              <a:gd name="connsiteY10" fmla="*/ 1336675 h 1717675"/>
              <a:gd name="connsiteX11" fmla="*/ 0 w 3426600"/>
              <a:gd name="connsiteY11" fmla="*/ 469675 h 1717675"/>
              <a:gd name="connsiteX12" fmla="*/ 0 w 3426600"/>
              <a:gd name="connsiteY12" fmla="*/ 324346 h 1717675"/>
              <a:gd name="connsiteX13" fmla="*/ 0 w 3426600"/>
              <a:gd name="connsiteY13" fmla="*/ 193674 h 1717675"/>
              <a:gd name="connsiteX14" fmla="*/ 0 w 3426600"/>
              <a:gd name="connsiteY14" fmla="*/ 128151 h 1717675"/>
              <a:gd name="connsiteX15" fmla="*/ 128303 w 3426600"/>
              <a:gd name="connsiteY15" fmla="*/ 0 h 1717675"/>
              <a:gd name="connsiteX0" fmla="*/ 128303 w 3426600"/>
              <a:gd name="connsiteY0" fmla="*/ 0 h 1717675"/>
              <a:gd name="connsiteX1" fmla="*/ 505703 w 3426600"/>
              <a:gd name="connsiteY1" fmla="*/ 0 h 1717675"/>
              <a:gd name="connsiteX2" fmla="*/ 2920898 w 3426600"/>
              <a:gd name="connsiteY2" fmla="*/ 0 h 1717675"/>
              <a:gd name="connsiteX3" fmla="*/ 3298298 w 3426600"/>
              <a:gd name="connsiteY3" fmla="*/ 0 h 1717675"/>
              <a:gd name="connsiteX4" fmla="*/ 3426600 w 3426600"/>
              <a:gd name="connsiteY4" fmla="*/ 128151 h 1717675"/>
              <a:gd name="connsiteX5" fmla="*/ 3421800 w 3426600"/>
              <a:gd name="connsiteY5" fmla="*/ 1717675 h 1717675"/>
              <a:gd name="connsiteX6" fmla="*/ 3043200 w 3426600"/>
              <a:gd name="connsiteY6" fmla="*/ 1717675 h 1717675"/>
              <a:gd name="connsiteX7" fmla="*/ 378600 w 3426600"/>
              <a:gd name="connsiteY7" fmla="*/ 1717675 h 1717675"/>
              <a:gd name="connsiteX8" fmla="*/ 0 w 3426600"/>
              <a:gd name="connsiteY8" fmla="*/ 1717675 h 1717675"/>
              <a:gd name="connsiteX9" fmla="*/ 0 w 3426600"/>
              <a:gd name="connsiteY9" fmla="*/ 1336675 h 1717675"/>
              <a:gd name="connsiteX10" fmla="*/ 0 w 3426600"/>
              <a:gd name="connsiteY10" fmla="*/ 469675 h 1717675"/>
              <a:gd name="connsiteX11" fmla="*/ 0 w 3426600"/>
              <a:gd name="connsiteY11" fmla="*/ 324346 h 1717675"/>
              <a:gd name="connsiteX12" fmla="*/ 0 w 3426600"/>
              <a:gd name="connsiteY12" fmla="*/ 193674 h 1717675"/>
              <a:gd name="connsiteX13" fmla="*/ 0 w 3426600"/>
              <a:gd name="connsiteY13" fmla="*/ 128151 h 1717675"/>
              <a:gd name="connsiteX14" fmla="*/ 128303 w 3426600"/>
              <a:gd name="connsiteY14" fmla="*/ 0 h 1717675"/>
              <a:gd name="connsiteX0" fmla="*/ 128303 w 3426600"/>
              <a:gd name="connsiteY0" fmla="*/ 0 h 1720850"/>
              <a:gd name="connsiteX1" fmla="*/ 505703 w 3426600"/>
              <a:gd name="connsiteY1" fmla="*/ 0 h 1720850"/>
              <a:gd name="connsiteX2" fmla="*/ 2920898 w 3426600"/>
              <a:gd name="connsiteY2" fmla="*/ 0 h 1720850"/>
              <a:gd name="connsiteX3" fmla="*/ 3298298 w 3426600"/>
              <a:gd name="connsiteY3" fmla="*/ 0 h 1720850"/>
              <a:gd name="connsiteX4" fmla="*/ 3426600 w 3426600"/>
              <a:gd name="connsiteY4" fmla="*/ 128151 h 1720850"/>
              <a:gd name="connsiteX5" fmla="*/ 3421800 w 3426600"/>
              <a:gd name="connsiteY5" fmla="*/ 1720850 h 1720850"/>
              <a:gd name="connsiteX6" fmla="*/ 3043200 w 3426600"/>
              <a:gd name="connsiteY6" fmla="*/ 1717675 h 1720850"/>
              <a:gd name="connsiteX7" fmla="*/ 378600 w 3426600"/>
              <a:gd name="connsiteY7" fmla="*/ 1717675 h 1720850"/>
              <a:gd name="connsiteX8" fmla="*/ 0 w 3426600"/>
              <a:gd name="connsiteY8" fmla="*/ 1717675 h 1720850"/>
              <a:gd name="connsiteX9" fmla="*/ 0 w 3426600"/>
              <a:gd name="connsiteY9" fmla="*/ 1336675 h 1720850"/>
              <a:gd name="connsiteX10" fmla="*/ 0 w 3426600"/>
              <a:gd name="connsiteY10" fmla="*/ 469675 h 1720850"/>
              <a:gd name="connsiteX11" fmla="*/ 0 w 3426600"/>
              <a:gd name="connsiteY11" fmla="*/ 324346 h 1720850"/>
              <a:gd name="connsiteX12" fmla="*/ 0 w 3426600"/>
              <a:gd name="connsiteY12" fmla="*/ 193674 h 1720850"/>
              <a:gd name="connsiteX13" fmla="*/ 0 w 3426600"/>
              <a:gd name="connsiteY13" fmla="*/ 128151 h 1720850"/>
              <a:gd name="connsiteX14" fmla="*/ 128303 w 3426600"/>
              <a:gd name="connsiteY14" fmla="*/ 0 h 1720850"/>
              <a:gd name="connsiteX0" fmla="*/ 128303 w 3426600"/>
              <a:gd name="connsiteY0" fmla="*/ 0 h 1720850"/>
              <a:gd name="connsiteX1" fmla="*/ 505703 w 3426600"/>
              <a:gd name="connsiteY1" fmla="*/ 0 h 1720850"/>
              <a:gd name="connsiteX2" fmla="*/ 2920898 w 3426600"/>
              <a:gd name="connsiteY2" fmla="*/ 0 h 1720850"/>
              <a:gd name="connsiteX3" fmla="*/ 3298298 w 3426600"/>
              <a:gd name="connsiteY3" fmla="*/ 0 h 1720850"/>
              <a:gd name="connsiteX4" fmla="*/ 3426600 w 3426600"/>
              <a:gd name="connsiteY4" fmla="*/ 128151 h 1720850"/>
              <a:gd name="connsiteX5" fmla="*/ 3421800 w 3426600"/>
              <a:gd name="connsiteY5" fmla="*/ 1720850 h 1720850"/>
              <a:gd name="connsiteX6" fmla="*/ 378600 w 3426600"/>
              <a:gd name="connsiteY6" fmla="*/ 1717675 h 1720850"/>
              <a:gd name="connsiteX7" fmla="*/ 0 w 3426600"/>
              <a:gd name="connsiteY7" fmla="*/ 1717675 h 1720850"/>
              <a:gd name="connsiteX8" fmla="*/ 0 w 3426600"/>
              <a:gd name="connsiteY8" fmla="*/ 1336675 h 1720850"/>
              <a:gd name="connsiteX9" fmla="*/ 0 w 3426600"/>
              <a:gd name="connsiteY9" fmla="*/ 469675 h 1720850"/>
              <a:gd name="connsiteX10" fmla="*/ 0 w 3426600"/>
              <a:gd name="connsiteY10" fmla="*/ 324346 h 1720850"/>
              <a:gd name="connsiteX11" fmla="*/ 0 w 3426600"/>
              <a:gd name="connsiteY11" fmla="*/ 193674 h 1720850"/>
              <a:gd name="connsiteX12" fmla="*/ 0 w 3426600"/>
              <a:gd name="connsiteY12" fmla="*/ 128151 h 1720850"/>
              <a:gd name="connsiteX13" fmla="*/ 128303 w 3426600"/>
              <a:gd name="connsiteY13" fmla="*/ 0 h 1720850"/>
              <a:gd name="connsiteX0" fmla="*/ 128303 w 3426600"/>
              <a:gd name="connsiteY0" fmla="*/ 0 h 1720850"/>
              <a:gd name="connsiteX1" fmla="*/ 505703 w 3426600"/>
              <a:gd name="connsiteY1" fmla="*/ 0 h 1720850"/>
              <a:gd name="connsiteX2" fmla="*/ 2920898 w 3426600"/>
              <a:gd name="connsiteY2" fmla="*/ 0 h 1720850"/>
              <a:gd name="connsiteX3" fmla="*/ 3298298 w 3426600"/>
              <a:gd name="connsiteY3" fmla="*/ 0 h 1720850"/>
              <a:gd name="connsiteX4" fmla="*/ 3426600 w 3426600"/>
              <a:gd name="connsiteY4" fmla="*/ 128151 h 1720850"/>
              <a:gd name="connsiteX5" fmla="*/ 3421800 w 3426600"/>
              <a:gd name="connsiteY5" fmla="*/ 1720850 h 1720850"/>
              <a:gd name="connsiteX6" fmla="*/ 0 w 3426600"/>
              <a:gd name="connsiteY6" fmla="*/ 1717675 h 1720850"/>
              <a:gd name="connsiteX7" fmla="*/ 0 w 3426600"/>
              <a:gd name="connsiteY7" fmla="*/ 1336675 h 1720850"/>
              <a:gd name="connsiteX8" fmla="*/ 0 w 3426600"/>
              <a:gd name="connsiteY8" fmla="*/ 469675 h 1720850"/>
              <a:gd name="connsiteX9" fmla="*/ 0 w 3426600"/>
              <a:gd name="connsiteY9" fmla="*/ 324346 h 1720850"/>
              <a:gd name="connsiteX10" fmla="*/ 0 w 3426600"/>
              <a:gd name="connsiteY10" fmla="*/ 193674 h 1720850"/>
              <a:gd name="connsiteX11" fmla="*/ 0 w 3426600"/>
              <a:gd name="connsiteY11" fmla="*/ 128151 h 1720850"/>
              <a:gd name="connsiteX12" fmla="*/ 128303 w 3426600"/>
              <a:gd name="connsiteY12" fmla="*/ 0 h 1720850"/>
              <a:gd name="connsiteX0" fmla="*/ 128303 w 3426600"/>
              <a:gd name="connsiteY0" fmla="*/ 0 h 1720850"/>
              <a:gd name="connsiteX1" fmla="*/ 505703 w 3426600"/>
              <a:gd name="connsiteY1" fmla="*/ 0 h 1720850"/>
              <a:gd name="connsiteX2" fmla="*/ 2920898 w 3426600"/>
              <a:gd name="connsiteY2" fmla="*/ 0 h 1720850"/>
              <a:gd name="connsiteX3" fmla="*/ 3298298 w 3426600"/>
              <a:gd name="connsiteY3" fmla="*/ 0 h 1720850"/>
              <a:gd name="connsiteX4" fmla="*/ 3426600 w 3426600"/>
              <a:gd name="connsiteY4" fmla="*/ 128151 h 1720850"/>
              <a:gd name="connsiteX5" fmla="*/ 3421800 w 3426600"/>
              <a:gd name="connsiteY5" fmla="*/ 1720850 h 1720850"/>
              <a:gd name="connsiteX6" fmla="*/ 0 w 3426600"/>
              <a:gd name="connsiteY6" fmla="*/ 1717675 h 1720850"/>
              <a:gd name="connsiteX7" fmla="*/ 0 w 3426600"/>
              <a:gd name="connsiteY7" fmla="*/ 469675 h 1720850"/>
              <a:gd name="connsiteX8" fmla="*/ 0 w 3426600"/>
              <a:gd name="connsiteY8" fmla="*/ 324346 h 1720850"/>
              <a:gd name="connsiteX9" fmla="*/ 0 w 3426600"/>
              <a:gd name="connsiteY9" fmla="*/ 193674 h 1720850"/>
              <a:gd name="connsiteX10" fmla="*/ 0 w 3426600"/>
              <a:gd name="connsiteY10" fmla="*/ 128151 h 1720850"/>
              <a:gd name="connsiteX11" fmla="*/ 128303 w 3426600"/>
              <a:gd name="connsiteY11" fmla="*/ 0 h 1720850"/>
              <a:gd name="connsiteX0" fmla="*/ 128303 w 3426600"/>
              <a:gd name="connsiteY0" fmla="*/ 0 h 1720850"/>
              <a:gd name="connsiteX1" fmla="*/ 505703 w 3426600"/>
              <a:gd name="connsiteY1" fmla="*/ 0 h 1720850"/>
              <a:gd name="connsiteX2" fmla="*/ 2920898 w 3426600"/>
              <a:gd name="connsiteY2" fmla="*/ 0 h 1720850"/>
              <a:gd name="connsiteX3" fmla="*/ 3298298 w 3426600"/>
              <a:gd name="connsiteY3" fmla="*/ 0 h 1720850"/>
              <a:gd name="connsiteX4" fmla="*/ 3426600 w 3426600"/>
              <a:gd name="connsiteY4" fmla="*/ 128151 h 1720850"/>
              <a:gd name="connsiteX5" fmla="*/ 3421800 w 3426600"/>
              <a:gd name="connsiteY5" fmla="*/ 1720850 h 1720850"/>
              <a:gd name="connsiteX6" fmla="*/ 0 w 3426600"/>
              <a:gd name="connsiteY6" fmla="*/ 1717675 h 1720850"/>
              <a:gd name="connsiteX7" fmla="*/ 0 w 3426600"/>
              <a:gd name="connsiteY7" fmla="*/ 324346 h 1720850"/>
              <a:gd name="connsiteX8" fmla="*/ 0 w 3426600"/>
              <a:gd name="connsiteY8" fmla="*/ 193674 h 1720850"/>
              <a:gd name="connsiteX9" fmla="*/ 0 w 3426600"/>
              <a:gd name="connsiteY9" fmla="*/ 128151 h 1720850"/>
              <a:gd name="connsiteX10" fmla="*/ 128303 w 3426600"/>
              <a:gd name="connsiteY10" fmla="*/ 0 h 1720850"/>
              <a:gd name="connsiteX0" fmla="*/ 128303 w 3426600"/>
              <a:gd name="connsiteY0" fmla="*/ 0 h 1720850"/>
              <a:gd name="connsiteX1" fmla="*/ 505703 w 3426600"/>
              <a:gd name="connsiteY1" fmla="*/ 0 h 1720850"/>
              <a:gd name="connsiteX2" fmla="*/ 2920898 w 3426600"/>
              <a:gd name="connsiteY2" fmla="*/ 0 h 1720850"/>
              <a:gd name="connsiteX3" fmla="*/ 3298298 w 3426600"/>
              <a:gd name="connsiteY3" fmla="*/ 0 h 1720850"/>
              <a:gd name="connsiteX4" fmla="*/ 3426600 w 3426600"/>
              <a:gd name="connsiteY4" fmla="*/ 128151 h 1720850"/>
              <a:gd name="connsiteX5" fmla="*/ 3421800 w 3426600"/>
              <a:gd name="connsiteY5" fmla="*/ 1720850 h 1720850"/>
              <a:gd name="connsiteX6" fmla="*/ 0 w 3426600"/>
              <a:gd name="connsiteY6" fmla="*/ 1717675 h 1720850"/>
              <a:gd name="connsiteX7" fmla="*/ 0 w 3426600"/>
              <a:gd name="connsiteY7" fmla="*/ 193674 h 1720850"/>
              <a:gd name="connsiteX8" fmla="*/ 0 w 3426600"/>
              <a:gd name="connsiteY8" fmla="*/ 128151 h 1720850"/>
              <a:gd name="connsiteX9" fmla="*/ 128303 w 3426600"/>
              <a:gd name="connsiteY9" fmla="*/ 0 h 1720850"/>
              <a:gd name="connsiteX0" fmla="*/ 128303 w 3426600"/>
              <a:gd name="connsiteY0" fmla="*/ 0 h 1720850"/>
              <a:gd name="connsiteX1" fmla="*/ 505703 w 3426600"/>
              <a:gd name="connsiteY1" fmla="*/ 0 h 1720850"/>
              <a:gd name="connsiteX2" fmla="*/ 2920898 w 3426600"/>
              <a:gd name="connsiteY2" fmla="*/ 0 h 1720850"/>
              <a:gd name="connsiteX3" fmla="*/ 3298298 w 3426600"/>
              <a:gd name="connsiteY3" fmla="*/ 0 h 1720850"/>
              <a:gd name="connsiteX4" fmla="*/ 3426600 w 3426600"/>
              <a:gd name="connsiteY4" fmla="*/ 128151 h 1720850"/>
              <a:gd name="connsiteX5" fmla="*/ 3421800 w 3426600"/>
              <a:gd name="connsiteY5" fmla="*/ 1720850 h 1720850"/>
              <a:gd name="connsiteX6" fmla="*/ 0 w 3426600"/>
              <a:gd name="connsiteY6" fmla="*/ 1717675 h 1720850"/>
              <a:gd name="connsiteX7" fmla="*/ 0 w 3426600"/>
              <a:gd name="connsiteY7" fmla="*/ 128151 h 1720850"/>
              <a:gd name="connsiteX8" fmla="*/ 128303 w 3426600"/>
              <a:gd name="connsiteY8" fmla="*/ 0 h 1720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26600" h="1720850">
                <a:moveTo>
                  <a:pt x="128303" y="0"/>
                </a:moveTo>
                <a:lnTo>
                  <a:pt x="505703" y="0"/>
                </a:lnTo>
                <a:lnTo>
                  <a:pt x="2920898" y="0"/>
                </a:lnTo>
                <a:lnTo>
                  <a:pt x="3298298" y="0"/>
                </a:lnTo>
                <a:cubicBezTo>
                  <a:pt x="3369157" y="0"/>
                  <a:pt x="3426600" y="57375"/>
                  <a:pt x="3426600" y="128151"/>
                </a:cubicBezTo>
                <a:lnTo>
                  <a:pt x="3421800" y="1720850"/>
                </a:lnTo>
                <a:lnTo>
                  <a:pt x="0" y="1717675"/>
                </a:lnTo>
                <a:lnTo>
                  <a:pt x="0" y="128151"/>
                </a:lnTo>
                <a:cubicBezTo>
                  <a:pt x="0" y="57375"/>
                  <a:pt x="57443" y="0"/>
                  <a:pt x="128303" y="0"/>
                </a:cubicBezTo>
                <a:close/>
              </a:path>
            </a:pathLst>
          </a:custGeom>
          <a:solidFill>
            <a:srgbClr val="181C2B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endParaRPr lang="x-none" dirty="0"/>
          </a:p>
        </p:txBody>
      </p:sp>
      <p:sp>
        <p:nvSpPr>
          <p:cNvPr id="64" name="Picture Placeholder 63">
            <a:extLst>
              <a:ext uri="{FF2B5EF4-FFF2-40B4-BE49-F238E27FC236}">
                <a16:creationId xmlns:a16="http://schemas.microsoft.com/office/drawing/2014/main" id="{8325A1C5-FF58-4345-91B3-ABC593262141}"/>
              </a:ext>
            </a:extLst>
          </p:cNvPr>
          <p:cNvSpPr>
            <a:spLocks noGrp="1"/>
          </p:cNvSpPr>
          <p:nvPr userDrawn="1">
            <p:ph type="pic" sz="quarter" idx="23"/>
          </p:nvPr>
        </p:nvSpPr>
        <p:spPr>
          <a:xfrm>
            <a:off x="8008202" y="1520825"/>
            <a:ext cx="3426600" cy="1717675"/>
          </a:xfrm>
          <a:custGeom>
            <a:avLst/>
            <a:gdLst>
              <a:gd name="connsiteX0" fmla="*/ 128303 w 3426600"/>
              <a:gd name="connsiteY0" fmla="*/ 0 h 1717675"/>
              <a:gd name="connsiteX1" fmla="*/ 505702 w 3426600"/>
              <a:gd name="connsiteY1" fmla="*/ 0 h 1717675"/>
              <a:gd name="connsiteX2" fmla="*/ 2920898 w 3426600"/>
              <a:gd name="connsiteY2" fmla="*/ 0 h 1717675"/>
              <a:gd name="connsiteX3" fmla="*/ 3298298 w 3426600"/>
              <a:gd name="connsiteY3" fmla="*/ 0 h 1717675"/>
              <a:gd name="connsiteX4" fmla="*/ 3426600 w 3426600"/>
              <a:gd name="connsiteY4" fmla="*/ 128151 h 1717675"/>
              <a:gd name="connsiteX5" fmla="*/ 3426600 w 3426600"/>
              <a:gd name="connsiteY5" fmla="*/ 324346 h 1717675"/>
              <a:gd name="connsiteX6" fmla="*/ 3421798 w 3426600"/>
              <a:gd name="connsiteY6" fmla="*/ 324346 h 1717675"/>
              <a:gd name="connsiteX7" fmla="*/ 3421798 w 3426600"/>
              <a:gd name="connsiteY7" fmla="*/ 445900 h 1717675"/>
              <a:gd name="connsiteX8" fmla="*/ 3421798 w 3426600"/>
              <a:gd name="connsiteY8" fmla="*/ 1336675 h 1717675"/>
              <a:gd name="connsiteX9" fmla="*/ 3421798 w 3426600"/>
              <a:gd name="connsiteY9" fmla="*/ 1717675 h 1717675"/>
              <a:gd name="connsiteX10" fmla="*/ 3043200 w 3426600"/>
              <a:gd name="connsiteY10" fmla="*/ 1717675 h 1717675"/>
              <a:gd name="connsiteX11" fmla="*/ 378598 w 3426600"/>
              <a:gd name="connsiteY11" fmla="*/ 1717675 h 1717675"/>
              <a:gd name="connsiteX12" fmla="*/ 0 w 3426600"/>
              <a:gd name="connsiteY12" fmla="*/ 1717675 h 1717675"/>
              <a:gd name="connsiteX13" fmla="*/ 0 w 3426600"/>
              <a:gd name="connsiteY13" fmla="*/ 1336675 h 1717675"/>
              <a:gd name="connsiteX14" fmla="*/ 0 w 3426600"/>
              <a:gd name="connsiteY14" fmla="*/ 469675 h 1717675"/>
              <a:gd name="connsiteX15" fmla="*/ 0 w 3426600"/>
              <a:gd name="connsiteY15" fmla="*/ 324346 h 1717675"/>
              <a:gd name="connsiteX16" fmla="*/ 0 w 3426600"/>
              <a:gd name="connsiteY16" fmla="*/ 193674 h 1717675"/>
              <a:gd name="connsiteX17" fmla="*/ 0 w 3426600"/>
              <a:gd name="connsiteY17" fmla="*/ 128151 h 1717675"/>
              <a:gd name="connsiteX18" fmla="*/ 128303 w 3426600"/>
              <a:gd name="connsiteY18" fmla="*/ 0 h 1717675"/>
              <a:gd name="connsiteX0" fmla="*/ 128303 w 3426600"/>
              <a:gd name="connsiteY0" fmla="*/ 0 h 1717675"/>
              <a:gd name="connsiteX1" fmla="*/ 505702 w 3426600"/>
              <a:gd name="connsiteY1" fmla="*/ 0 h 1717675"/>
              <a:gd name="connsiteX2" fmla="*/ 2920898 w 3426600"/>
              <a:gd name="connsiteY2" fmla="*/ 0 h 1717675"/>
              <a:gd name="connsiteX3" fmla="*/ 3298298 w 3426600"/>
              <a:gd name="connsiteY3" fmla="*/ 0 h 1717675"/>
              <a:gd name="connsiteX4" fmla="*/ 3426600 w 3426600"/>
              <a:gd name="connsiteY4" fmla="*/ 128151 h 1717675"/>
              <a:gd name="connsiteX5" fmla="*/ 3426600 w 3426600"/>
              <a:gd name="connsiteY5" fmla="*/ 324346 h 1717675"/>
              <a:gd name="connsiteX6" fmla="*/ 3421798 w 3426600"/>
              <a:gd name="connsiteY6" fmla="*/ 324346 h 1717675"/>
              <a:gd name="connsiteX7" fmla="*/ 3421798 w 3426600"/>
              <a:gd name="connsiteY7" fmla="*/ 445900 h 1717675"/>
              <a:gd name="connsiteX8" fmla="*/ 3421798 w 3426600"/>
              <a:gd name="connsiteY8" fmla="*/ 1336675 h 1717675"/>
              <a:gd name="connsiteX9" fmla="*/ 3421798 w 3426600"/>
              <a:gd name="connsiteY9" fmla="*/ 1717675 h 1717675"/>
              <a:gd name="connsiteX10" fmla="*/ 3043200 w 3426600"/>
              <a:gd name="connsiteY10" fmla="*/ 1717675 h 1717675"/>
              <a:gd name="connsiteX11" fmla="*/ 378598 w 3426600"/>
              <a:gd name="connsiteY11" fmla="*/ 1717675 h 1717675"/>
              <a:gd name="connsiteX12" fmla="*/ 0 w 3426600"/>
              <a:gd name="connsiteY12" fmla="*/ 1717675 h 1717675"/>
              <a:gd name="connsiteX13" fmla="*/ 0 w 3426600"/>
              <a:gd name="connsiteY13" fmla="*/ 1336675 h 1717675"/>
              <a:gd name="connsiteX14" fmla="*/ 0 w 3426600"/>
              <a:gd name="connsiteY14" fmla="*/ 469675 h 1717675"/>
              <a:gd name="connsiteX15" fmla="*/ 0 w 3426600"/>
              <a:gd name="connsiteY15" fmla="*/ 193674 h 1717675"/>
              <a:gd name="connsiteX16" fmla="*/ 0 w 3426600"/>
              <a:gd name="connsiteY16" fmla="*/ 128151 h 1717675"/>
              <a:gd name="connsiteX17" fmla="*/ 128303 w 3426600"/>
              <a:gd name="connsiteY17" fmla="*/ 0 h 1717675"/>
              <a:gd name="connsiteX0" fmla="*/ 128303 w 3426600"/>
              <a:gd name="connsiteY0" fmla="*/ 0 h 1717675"/>
              <a:gd name="connsiteX1" fmla="*/ 505702 w 3426600"/>
              <a:gd name="connsiteY1" fmla="*/ 0 h 1717675"/>
              <a:gd name="connsiteX2" fmla="*/ 2920898 w 3426600"/>
              <a:gd name="connsiteY2" fmla="*/ 0 h 1717675"/>
              <a:gd name="connsiteX3" fmla="*/ 3298298 w 3426600"/>
              <a:gd name="connsiteY3" fmla="*/ 0 h 1717675"/>
              <a:gd name="connsiteX4" fmla="*/ 3426600 w 3426600"/>
              <a:gd name="connsiteY4" fmla="*/ 128151 h 1717675"/>
              <a:gd name="connsiteX5" fmla="*/ 3426600 w 3426600"/>
              <a:gd name="connsiteY5" fmla="*/ 324346 h 1717675"/>
              <a:gd name="connsiteX6" fmla="*/ 3421798 w 3426600"/>
              <a:gd name="connsiteY6" fmla="*/ 324346 h 1717675"/>
              <a:gd name="connsiteX7" fmla="*/ 3421798 w 3426600"/>
              <a:gd name="connsiteY7" fmla="*/ 445900 h 1717675"/>
              <a:gd name="connsiteX8" fmla="*/ 3421798 w 3426600"/>
              <a:gd name="connsiteY8" fmla="*/ 1336675 h 1717675"/>
              <a:gd name="connsiteX9" fmla="*/ 3421798 w 3426600"/>
              <a:gd name="connsiteY9" fmla="*/ 1717675 h 1717675"/>
              <a:gd name="connsiteX10" fmla="*/ 3043200 w 3426600"/>
              <a:gd name="connsiteY10" fmla="*/ 1717675 h 1717675"/>
              <a:gd name="connsiteX11" fmla="*/ 378598 w 3426600"/>
              <a:gd name="connsiteY11" fmla="*/ 1717675 h 1717675"/>
              <a:gd name="connsiteX12" fmla="*/ 0 w 3426600"/>
              <a:gd name="connsiteY12" fmla="*/ 1717675 h 1717675"/>
              <a:gd name="connsiteX13" fmla="*/ 0 w 3426600"/>
              <a:gd name="connsiteY13" fmla="*/ 1336675 h 1717675"/>
              <a:gd name="connsiteX14" fmla="*/ 0 w 3426600"/>
              <a:gd name="connsiteY14" fmla="*/ 469675 h 1717675"/>
              <a:gd name="connsiteX15" fmla="*/ 0 w 3426600"/>
              <a:gd name="connsiteY15" fmla="*/ 128151 h 1717675"/>
              <a:gd name="connsiteX16" fmla="*/ 128303 w 3426600"/>
              <a:gd name="connsiteY16" fmla="*/ 0 h 1717675"/>
              <a:gd name="connsiteX0" fmla="*/ 128303 w 3426600"/>
              <a:gd name="connsiteY0" fmla="*/ 0 h 1717675"/>
              <a:gd name="connsiteX1" fmla="*/ 505702 w 3426600"/>
              <a:gd name="connsiteY1" fmla="*/ 0 h 1717675"/>
              <a:gd name="connsiteX2" fmla="*/ 2920898 w 3426600"/>
              <a:gd name="connsiteY2" fmla="*/ 0 h 1717675"/>
              <a:gd name="connsiteX3" fmla="*/ 3298298 w 3426600"/>
              <a:gd name="connsiteY3" fmla="*/ 0 h 1717675"/>
              <a:gd name="connsiteX4" fmla="*/ 3426600 w 3426600"/>
              <a:gd name="connsiteY4" fmla="*/ 128151 h 1717675"/>
              <a:gd name="connsiteX5" fmla="*/ 3426600 w 3426600"/>
              <a:gd name="connsiteY5" fmla="*/ 324346 h 1717675"/>
              <a:gd name="connsiteX6" fmla="*/ 3421798 w 3426600"/>
              <a:gd name="connsiteY6" fmla="*/ 324346 h 1717675"/>
              <a:gd name="connsiteX7" fmla="*/ 3421798 w 3426600"/>
              <a:gd name="connsiteY7" fmla="*/ 445900 h 1717675"/>
              <a:gd name="connsiteX8" fmla="*/ 3421798 w 3426600"/>
              <a:gd name="connsiteY8" fmla="*/ 1336675 h 1717675"/>
              <a:gd name="connsiteX9" fmla="*/ 3421798 w 3426600"/>
              <a:gd name="connsiteY9" fmla="*/ 1717675 h 1717675"/>
              <a:gd name="connsiteX10" fmla="*/ 3043200 w 3426600"/>
              <a:gd name="connsiteY10" fmla="*/ 1717675 h 1717675"/>
              <a:gd name="connsiteX11" fmla="*/ 378598 w 3426600"/>
              <a:gd name="connsiteY11" fmla="*/ 1717675 h 1717675"/>
              <a:gd name="connsiteX12" fmla="*/ 0 w 3426600"/>
              <a:gd name="connsiteY12" fmla="*/ 1717675 h 1717675"/>
              <a:gd name="connsiteX13" fmla="*/ 0 w 3426600"/>
              <a:gd name="connsiteY13" fmla="*/ 1336675 h 1717675"/>
              <a:gd name="connsiteX14" fmla="*/ 0 w 3426600"/>
              <a:gd name="connsiteY14" fmla="*/ 128151 h 1717675"/>
              <a:gd name="connsiteX15" fmla="*/ 128303 w 3426600"/>
              <a:gd name="connsiteY15" fmla="*/ 0 h 1717675"/>
              <a:gd name="connsiteX0" fmla="*/ 128303 w 3426600"/>
              <a:gd name="connsiteY0" fmla="*/ 0 h 1717675"/>
              <a:gd name="connsiteX1" fmla="*/ 505702 w 3426600"/>
              <a:gd name="connsiteY1" fmla="*/ 0 h 1717675"/>
              <a:gd name="connsiteX2" fmla="*/ 2920898 w 3426600"/>
              <a:gd name="connsiteY2" fmla="*/ 0 h 1717675"/>
              <a:gd name="connsiteX3" fmla="*/ 3298298 w 3426600"/>
              <a:gd name="connsiteY3" fmla="*/ 0 h 1717675"/>
              <a:gd name="connsiteX4" fmla="*/ 3426600 w 3426600"/>
              <a:gd name="connsiteY4" fmla="*/ 128151 h 1717675"/>
              <a:gd name="connsiteX5" fmla="*/ 3426600 w 3426600"/>
              <a:gd name="connsiteY5" fmla="*/ 324346 h 1717675"/>
              <a:gd name="connsiteX6" fmla="*/ 3421798 w 3426600"/>
              <a:gd name="connsiteY6" fmla="*/ 324346 h 1717675"/>
              <a:gd name="connsiteX7" fmla="*/ 3421798 w 3426600"/>
              <a:gd name="connsiteY7" fmla="*/ 445900 h 1717675"/>
              <a:gd name="connsiteX8" fmla="*/ 3421798 w 3426600"/>
              <a:gd name="connsiteY8" fmla="*/ 1336675 h 1717675"/>
              <a:gd name="connsiteX9" fmla="*/ 3421798 w 3426600"/>
              <a:gd name="connsiteY9" fmla="*/ 1717675 h 1717675"/>
              <a:gd name="connsiteX10" fmla="*/ 3043200 w 3426600"/>
              <a:gd name="connsiteY10" fmla="*/ 1717675 h 1717675"/>
              <a:gd name="connsiteX11" fmla="*/ 378598 w 3426600"/>
              <a:gd name="connsiteY11" fmla="*/ 1717675 h 1717675"/>
              <a:gd name="connsiteX12" fmla="*/ 0 w 3426600"/>
              <a:gd name="connsiteY12" fmla="*/ 1717675 h 1717675"/>
              <a:gd name="connsiteX13" fmla="*/ 0 w 3426600"/>
              <a:gd name="connsiteY13" fmla="*/ 128151 h 1717675"/>
              <a:gd name="connsiteX14" fmla="*/ 128303 w 3426600"/>
              <a:gd name="connsiteY14" fmla="*/ 0 h 1717675"/>
              <a:gd name="connsiteX0" fmla="*/ 128303 w 3426600"/>
              <a:gd name="connsiteY0" fmla="*/ 0 h 1717675"/>
              <a:gd name="connsiteX1" fmla="*/ 505702 w 3426600"/>
              <a:gd name="connsiteY1" fmla="*/ 0 h 1717675"/>
              <a:gd name="connsiteX2" fmla="*/ 2920898 w 3426600"/>
              <a:gd name="connsiteY2" fmla="*/ 0 h 1717675"/>
              <a:gd name="connsiteX3" fmla="*/ 3298298 w 3426600"/>
              <a:gd name="connsiteY3" fmla="*/ 0 h 1717675"/>
              <a:gd name="connsiteX4" fmla="*/ 3426600 w 3426600"/>
              <a:gd name="connsiteY4" fmla="*/ 128151 h 1717675"/>
              <a:gd name="connsiteX5" fmla="*/ 3426600 w 3426600"/>
              <a:gd name="connsiteY5" fmla="*/ 324346 h 1717675"/>
              <a:gd name="connsiteX6" fmla="*/ 3421798 w 3426600"/>
              <a:gd name="connsiteY6" fmla="*/ 324346 h 1717675"/>
              <a:gd name="connsiteX7" fmla="*/ 3421798 w 3426600"/>
              <a:gd name="connsiteY7" fmla="*/ 445900 h 1717675"/>
              <a:gd name="connsiteX8" fmla="*/ 3421798 w 3426600"/>
              <a:gd name="connsiteY8" fmla="*/ 1336675 h 1717675"/>
              <a:gd name="connsiteX9" fmla="*/ 3421798 w 3426600"/>
              <a:gd name="connsiteY9" fmla="*/ 1717675 h 1717675"/>
              <a:gd name="connsiteX10" fmla="*/ 3043200 w 3426600"/>
              <a:gd name="connsiteY10" fmla="*/ 1717675 h 1717675"/>
              <a:gd name="connsiteX11" fmla="*/ 0 w 3426600"/>
              <a:gd name="connsiteY11" fmla="*/ 1717675 h 1717675"/>
              <a:gd name="connsiteX12" fmla="*/ 0 w 3426600"/>
              <a:gd name="connsiteY12" fmla="*/ 128151 h 1717675"/>
              <a:gd name="connsiteX13" fmla="*/ 128303 w 3426600"/>
              <a:gd name="connsiteY13" fmla="*/ 0 h 1717675"/>
              <a:gd name="connsiteX0" fmla="*/ 128303 w 3426600"/>
              <a:gd name="connsiteY0" fmla="*/ 0 h 1717675"/>
              <a:gd name="connsiteX1" fmla="*/ 505702 w 3426600"/>
              <a:gd name="connsiteY1" fmla="*/ 0 h 1717675"/>
              <a:gd name="connsiteX2" fmla="*/ 2920898 w 3426600"/>
              <a:gd name="connsiteY2" fmla="*/ 0 h 1717675"/>
              <a:gd name="connsiteX3" fmla="*/ 3298298 w 3426600"/>
              <a:gd name="connsiteY3" fmla="*/ 0 h 1717675"/>
              <a:gd name="connsiteX4" fmla="*/ 3426600 w 3426600"/>
              <a:gd name="connsiteY4" fmla="*/ 128151 h 1717675"/>
              <a:gd name="connsiteX5" fmla="*/ 3426600 w 3426600"/>
              <a:gd name="connsiteY5" fmla="*/ 324346 h 1717675"/>
              <a:gd name="connsiteX6" fmla="*/ 3421798 w 3426600"/>
              <a:gd name="connsiteY6" fmla="*/ 324346 h 1717675"/>
              <a:gd name="connsiteX7" fmla="*/ 3421798 w 3426600"/>
              <a:gd name="connsiteY7" fmla="*/ 445900 h 1717675"/>
              <a:gd name="connsiteX8" fmla="*/ 3421798 w 3426600"/>
              <a:gd name="connsiteY8" fmla="*/ 1336675 h 1717675"/>
              <a:gd name="connsiteX9" fmla="*/ 3421798 w 3426600"/>
              <a:gd name="connsiteY9" fmla="*/ 1717675 h 1717675"/>
              <a:gd name="connsiteX10" fmla="*/ 0 w 3426600"/>
              <a:gd name="connsiteY10" fmla="*/ 1717675 h 1717675"/>
              <a:gd name="connsiteX11" fmla="*/ 0 w 3426600"/>
              <a:gd name="connsiteY11" fmla="*/ 128151 h 1717675"/>
              <a:gd name="connsiteX12" fmla="*/ 128303 w 3426600"/>
              <a:gd name="connsiteY12" fmla="*/ 0 h 1717675"/>
              <a:gd name="connsiteX0" fmla="*/ 128303 w 3426600"/>
              <a:gd name="connsiteY0" fmla="*/ 0 h 1717675"/>
              <a:gd name="connsiteX1" fmla="*/ 505702 w 3426600"/>
              <a:gd name="connsiteY1" fmla="*/ 0 h 1717675"/>
              <a:gd name="connsiteX2" fmla="*/ 2920898 w 3426600"/>
              <a:gd name="connsiteY2" fmla="*/ 0 h 1717675"/>
              <a:gd name="connsiteX3" fmla="*/ 3298298 w 3426600"/>
              <a:gd name="connsiteY3" fmla="*/ 0 h 1717675"/>
              <a:gd name="connsiteX4" fmla="*/ 3426600 w 3426600"/>
              <a:gd name="connsiteY4" fmla="*/ 128151 h 1717675"/>
              <a:gd name="connsiteX5" fmla="*/ 3426600 w 3426600"/>
              <a:gd name="connsiteY5" fmla="*/ 324346 h 1717675"/>
              <a:gd name="connsiteX6" fmla="*/ 3421798 w 3426600"/>
              <a:gd name="connsiteY6" fmla="*/ 324346 h 1717675"/>
              <a:gd name="connsiteX7" fmla="*/ 3421798 w 3426600"/>
              <a:gd name="connsiteY7" fmla="*/ 445900 h 1717675"/>
              <a:gd name="connsiteX8" fmla="*/ 3421798 w 3426600"/>
              <a:gd name="connsiteY8" fmla="*/ 1717675 h 1717675"/>
              <a:gd name="connsiteX9" fmla="*/ 0 w 3426600"/>
              <a:gd name="connsiteY9" fmla="*/ 1717675 h 1717675"/>
              <a:gd name="connsiteX10" fmla="*/ 0 w 3426600"/>
              <a:gd name="connsiteY10" fmla="*/ 128151 h 1717675"/>
              <a:gd name="connsiteX11" fmla="*/ 128303 w 3426600"/>
              <a:gd name="connsiteY11" fmla="*/ 0 h 1717675"/>
              <a:gd name="connsiteX0" fmla="*/ 128303 w 3426600"/>
              <a:gd name="connsiteY0" fmla="*/ 0 h 1717675"/>
              <a:gd name="connsiteX1" fmla="*/ 505702 w 3426600"/>
              <a:gd name="connsiteY1" fmla="*/ 0 h 1717675"/>
              <a:gd name="connsiteX2" fmla="*/ 2920898 w 3426600"/>
              <a:gd name="connsiteY2" fmla="*/ 0 h 1717675"/>
              <a:gd name="connsiteX3" fmla="*/ 3298298 w 3426600"/>
              <a:gd name="connsiteY3" fmla="*/ 0 h 1717675"/>
              <a:gd name="connsiteX4" fmla="*/ 3426600 w 3426600"/>
              <a:gd name="connsiteY4" fmla="*/ 128151 h 1717675"/>
              <a:gd name="connsiteX5" fmla="*/ 3426600 w 3426600"/>
              <a:gd name="connsiteY5" fmla="*/ 324346 h 1717675"/>
              <a:gd name="connsiteX6" fmla="*/ 3421798 w 3426600"/>
              <a:gd name="connsiteY6" fmla="*/ 324346 h 1717675"/>
              <a:gd name="connsiteX7" fmla="*/ 3421798 w 3426600"/>
              <a:gd name="connsiteY7" fmla="*/ 1717675 h 1717675"/>
              <a:gd name="connsiteX8" fmla="*/ 0 w 3426600"/>
              <a:gd name="connsiteY8" fmla="*/ 1717675 h 1717675"/>
              <a:gd name="connsiteX9" fmla="*/ 0 w 3426600"/>
              <a:gd name="connsiteY9" fmla="*/ 128151 h 1717675"/>
              <a:gd name="connsiteX10" fmla="*/ 128303 w 3426600"/>
              <a:gd name="connsiteY10" fmla="*/ 0 h 1717675"/>
              <a:gd name="connsiteX0" fmla="*/ 128303 w 3426600"/>
              <a:gd name="connsiteY0" fmla="*/ 0 h 1717675"/>
              <a:gd name="connsiteX1" fmla="*/ 505702 w 3426600"/>
              <a:gd name="connsiteY1" fmla="*/ 0 h 1717675"/>
              <a:gd name="connsiteX2" fmla="*/ 2920898 w 3426600"/>
              <a:gd name="connsiteY2" fmla="*/ 0 h 1717675"/>
              <a:gd name="connsiteX3" fmla="*/ 3298298 w 3426600"/>
              <a:gd name="connsiteY3" fmla="*/ 0 h 1717675"/>
              <a:gd name="connsiteX4" fmla="*/ 3426600 w 3426600"/>
              <a:gd name="connsiteY4" fmla="*/ 128151 h 1717675"/>
              <a:gd name="connsiteX5" fmla="*/ 3426600 w 3426600"/>
              <a:gd name="connsiteY5" fmla="*/ 324346 h 1717675"/>
              <a:gd name="connsiteX6" fmla="*/ 3421798 w 3426600"/>
              <a:gd name="connsiteY6" fmla="*/ 1717675 h 1717675"/>
              <a:gd name="connsiteX7" fmla="*/ 0 w 3426600"/>
              <a:gd name="connsiteY7" fmla="*/ 1717675 h 1717675"/>
              <a:gd name="connsiteX8" fmla="*/ 0 w 3426600"/>
              <a:gd name="connsiteY8" fmla="*/ 128151 h 1717675"/>
              <a:gd name="connsiteX9" fmla="*/ 128303 w 3426600"/>
              <a:gd name="connsiteY9" fmla="*/ 0 h 1717675"/>
              <a:gd name="connsiteX0" fmla="*/ 128303 w 3426600"/>
              <a:gd name="connsiteY0" fmla="*/ 0 h 1717675"/>
              <a:gd name="connsiteX1" fmla="*/ 505702 w 3426600"/>
              <a:gd name="connsiteY1" fmla="*/ 0 h 1717675"/>
              <a:gd name="connsiteX2" fmla="*/ 2920898 w 3426600"/>
              <a:gd name="connsiteY2" fmla="*/ 0 h 1717675"/>
              <a:gd name="connsiteX3" fmla="*/ 3298298 w 3426600"/>
              <a:gd name="connsiteY3" fmla="*/ 0 h 1717675"/>
              <a:gd name="connsiteX4" fmla="*/ 3426600 w 3426600"/>
              <a:gd name="connsiteY4" fmla="*/ 128151 h 1717675"/>
              <a:gd name="connsiteX5" fmla="*/ 3421798 w 3426600"/>
              <a:gd name="connsiteY5" fmla="*/ 1717675 h 1717675"/>
              <a:gd name="connsiteX6" fmla="*/ 0 w 3426600"/>
              <a:gd name="connsiteY6" fmla="*/ 1717675 h 1717675"/>
              <a:gd name="connsiteX7" fmla="*/ 0 w 3426600"/>
              <a:gd name="connsiteY7" fmla="*/ 128151 h 1717675"/>
              <a:gd name="connsiteX8" fmla="*/ 128303 w 3426600"/>
              <a:gd name="connsiteY8" fmla="*/ 0 h 1717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26600" h="1717675">
                <a:moveTo>
                  <a:pt x="128303" y="0"/>
                </a:moveTo>
                <a:lnTo>
                  <a:pt x="505702" y="0"/>
                </a:lnTo>
                <a:lnTo>
                  <a:pt x="2920898" y="0"/>
                </a:lnTo>
                <a:lnTo>
                  <a:pt x="3298298" y="0"/>
                </a:lnTo>
                <a:cubicBezTo>
                  <a:pt x="3369157" y="0"/>
                  <a:pt x="3426600" y="57375"/>
                  <a:pt x="3426600" y="128151"/>
                </a:cubicBezTo>
                <a:cubicBezTo>
                  <a:pt x="3424999" y="657992"/>
                  <a:pt x="3423399" y="1187834"/>
                  <a:pt x="3421798" y="1717675"/>
                </a:cubicBezTo>
                <a:lnTo>
                  <a:pt x="0" y="1717675"/>
                </a:lnTo>
                <a:lnTo>
                  <a:pt x="0" y="128151"/>
                </a:lnTo>
                <a:cubicBezTo>
                  <a:pt x="0" y="57375"/>
                  <a:pt x="57443" y="0"/>
                  <a:pt x="128303" y="0"/>
                </a:cubicBezTo>
                <a:close/>
              </a:path>
            </a:pathLst>
          </a:custGeom>
          <a:solidFill>
            <a:srgbClr val="181C2B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endParaRPr lang="x-none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5E39DC50-FD95-284B-B7AD-2E8D2852CF78}"/>
              </a:ext>
            </a:extLst>
          </p:cNvPr>
          <p:cNvSpPr>
            <a:spLocks noGrp="1"/>
          </p:cNvSpPr>
          <p:nvPr userDrawn="1">
            <p:ph type="body" sz="quarter" idx="25"/>
          </p:nvPr>
        </p:nvSpPr>
        <p:spPr>
          <a:xfrm>
            <a:off x="762000" y="3238500"/>
            <a:ext cx="3423600" cy="2476800"/>
          </a:xfrm>
          <a:custGeom>
            <a:avLst/>
            <a:gdLst>
              <a:gd name="connsiteX0" fmla="*/ 0 w 3426600"/>
              <a:gd name="connsiteY0" fmla="*/ 0 h 2478238"/>
              <a:gd name="connsiteX1" fmla="*/ 381000 w 3426600"/>
              <a:gd name="connsiteY1" fmla="*/ 0 h 2478238"/>
              <a:gd name="connsiteX2" fmla="*/ 3045600 w 3426600"/>
              <a:gd name="connsiteY2" fmla="*/ 0 h 2478238"/>
              <a:gd name="connsiteX3" fmla="*/ 3426600 w 3426600"/>
              <a:gd name="connsiteY3" fmla="*/ 0 h 2478238"/>
              <a:gd name="connsiteX4" fmla="*/ 3426600 w 3426600"/>
              <a:gd name="connsiteY4" fmla="*/ 2153892 h 2478238"/>
              <a:gd name="connsiteX5" fmla="*/ 3426600 w 3426600"/>
              <a:gd name="connsiteY5" fmla="*/ 2286150 h 2478238"/>
              <a:gd name="connsiteX6" fmla="*/ 3426600 w 3426600"/>
              <a:gd name="connsiteY6" fmla="*/ 2350087 h 2478238"/>
              <a:gd name="connsiteX7" fmla="*/ 3298298 w 3426600"/>
              <a:gd name="connsiteY7" fmla="*/ 2478238 h 2478238"/>
              <a:gd name="connsiteX8" fmla="*/ 2920898 w 3426600"/>
              <a:gd name="connsiteY8" fmla="*/ 2478238 h 2478238"/>
              <a:gd name="connsiteX9" fmla="*/ 505703 w 3426600"/>
              <a:gd name="connsiteY9" fmla="*/ 2478238 h 2478238"/>
              <a:gd name="connsiteX10" fmla="*/ 128303 w 3426600"/>
              <a:gd name="connsiteY10" fmla="*/ 2478238 h 2478238"/>
              <a:gd name="connsiteX11" fmla="*/ 0 w 3426600"/>
              <a:gd name="connsiteY11" fmla="*/ 2350087 h 2478238"/>
              <a:gd name="connsiteX12" fmla="*/ 0 w 3426600"/>
              <a:gd name="connsiteY12" fmla="*/ 2286150 h 2478238"/>
              <a:gd name="connsiteX13" fmla="*/ 0 w 3426600"/>
              <a:gd name="connsiteY13" fmla="*/ 2153892 h 2478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426600" h="2478238">
                <a:moveTo>
                  <a:pt x="0" y="0"/>
                </a:moveTo>
                <a:lnTo>
                  <a:pt x="381000" y="0"/>
                </a:lnTo>
                <a:lnTo>
                  <a:pt x="3045600" y="0"/>
                </a:lnTo>
                <a:lnTo>
                  <a:pt x="3426600" y="0"/>
                </a:lnTo>
                <a:lnTo>
                  <a:pt x="3426600" y="2153892"/>
                </a:lnTo>
                <a:lnTo>
                  <a:pt x="3426600" y="2286150"/>
                </a:lnTo>
                <a:lnTo>
                  <a:pt x="3426600" y="2350087"/>
                </a:lnTo>
                <a:cubicBezTo>
                  <a:pt x="3426600" y="2420863"/>
                  <a:pt x="3369157" y="2478238"/>
                  <a:pt x="3298298" y="2478238"/>
                </a:cubicBezTo>
                <a:lnTo>
                  <a:pt x="2920898" y="2478238"/>
                </a:lnTo>
                <a:lnTo>
                  <a:pt x="505703" y="2478238"/>
                </a:lnTo>
                <a:lnTo>
                  <a:pt x="128303" y="2478238"/>
                </a:lnTo>
                <a:cubicBezTo>
                  <a:pt x="57443" y="2478238"/>
                  <a:pt x="0" y="2420863"/>
                  <a:pt x="0" y="2350087"/>
                </a:cubicBezTo>
                <a:lnTo>
                  <a:pt x="0" y="2286150"/>
                </a:lnTo>
                <a:lnTo>
                  <a:pt x="0" y="2153892"/>
                </a:lnTo>
                <a:close/>
              </a:path>
            </a:pathLst>
          </a:custGeom>
          <a:ln w="6350">
            <a:solidFill>
              <a:schemeClr val="bg1">
                <a:lumMod val="85000"/>
              </a:schemeClr>
            </a:solidFill>
          </a:ln>
        </p:spPr>
        <p:txBody>
          <a:bodyPr wrap="square" lIns="144000" tIns="144000">
            <a:noAutofit/>
          </a:bodyPr>
          <a:lstStyle>
            <a:lvl1pPr marL="0" indent="0">
              <a:spcAft>
                <a:spcPts val="1200"/>
              </a:spcAft>
              <a:buFont typeface="Wingdings" pitchFamily="2" charset="2"/>
              <a:buNone/>
              <a:defRPr sz="1800" b="1"/>
            </a:lvl1pPr>
            <a:lvl2pPr marL="172800" indent="-172800">
              <a:buFont typeface="Wingdings" pitchFamily="2" charset="2"/>
              <a:buChar char="§"/>
              <a:defRPr sz="1400"/>
            </a:lvl2pPr>
          </a:lstStyle>
          <a:p>
            <a:pPr lvl="0"/>
            <a:endParaRPr lang="en-US" dirty="0"/>
          </a:p>
          <a:p>
            <a:pPr lvl="1"/>
            <a:endParaRPr lang="en-US" dirty="0"/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id="{1AA987D4-CF9F-D947-B4FF-75698432C64E}"/>
              </a:ext>
            </a:extLst>
          </p:cNvPr>
          <p:cNvSpPr>
            <a:spLocks noGrp="1"/>
          </p:cNvSpPr>
          <p:nvPr userDrawn="1">
            <p:ph type="body" sz="quarter" idx="26"/>
          </p:nvPr>
        </p:nvSpPr>
        <p:spPr>
          <a:xfrm>
            <a:off x="8003400" y="3238501"/>
            <a:ext cx="3420000" cy="2478237"/>
          </a:xfrm>
          <a:custGeom>
            <a:avLst/>
            <a:gdLst>
              <a:gd name="connsiteX0" fmla="*/ 2402 w 3426600"/>
              <a:gd name="connsiteY0" fmla="*/ 0 h 2478237"/>
              <a:gd name="connsiteX1" fmla="*/ 381000 w 3426600"/>
              <a:gd name="connsiteY1" fmla="*/ 0 h 2478237"/>
              <a:gd name="connsiteX2" fmla="*/ 3048002 w 3426600"/>
              <a:gd name="connsiteY2" fmla="*/ 0 h 2478237"/>
              <a:gd name="connsiteX3" fmla="*/ 3426600 w 3426600"/>
              <a:gd name="connsiteY3" fmla="*/ 0 h 2478237"/>
              <a:gd name="connsiteX4" fmla="*/ 3426600 w 3426600"/>
              <a:gd name="connsiteY4" fmla="*/ 2153891 h 2478237"/>
              <a:gd name="connsiteX5" fmla="*/ 3426600 w 3426600"/>
              <a:gd name="connsiteY5" fmla="*/ 2350086 h 2478237"/>
              <a:gd name="connsiteX6" fmla="*/ 3426600 w 3426600"/>
              <a:gd name="connsiteY6" fmla="*/ 2385039 h 2478237"/>
              <a:gd name="connsiteX7" fmla="*/ 3419535 w 3426600"/>
              <a:gd name="connsiteY7" fmla="*/ 2385039 h 2478237"/>
              <a:gd name="connsiteX8" fmla="*/ 3416517 w 3426600"/>
              <a:gd name="connsiteY8" fmla="*/ 2399968 h 2478237"/>
              <a:gd name="connsiteX9" fmla="*/ 3298298 w 3426600"/>
              <a:gd name="connsiteY9" fmla="*/ 2478237 h 2478237"/>
              <a:gd name="connsiteX10" fmla="*/ 2920898 w 3426600"/>
              <a:gd name="connsiteY10" fmla="*/ 2478237 h 2478237"/>
              <a:gd name="connsiteX11" fmla="*/ 505702 w 3426600"/>
              <a:gd name="connsiteY11" fmla="*/ 2478237 h 2478237"/>
              <a:gd name="connsiteX12" fmla="*/ 128303 w 3426600"/>
              <a:gd name="connsiteY12" fmla="*/ 2478237 h 2478237"/>
              <a:gd name="connsiteX13" fmla="*/ 10083 w 3426600"/>
              <a:gd name="connsiteY13" fmla="*/ 2399968 h 2478237"/>
              <a:gd name="connsiteX14" fmla="*/ 7065 w 3426600"/>
              <a:gd name="connsiteY14" fmla="*/ 2385039 h 2478237"/>
              <a:gd name="connsiteX15" fmla="*/ 2402 w 3426600"/>
              <a:gd name="connsiteY15" fmla="*/ 2385039 h 2478237"/>
              <a:gd name="connsiteX16" fmla="*/ 2402 w 3426600"/>
              <a:gd name="connsiteY16" fmla="*/ 2361970 h 2478237"/>
              <a:gd name="connsiteX17" fmla="*/ 0 w 3426600"/>
              <a:gd name="connsiteY17" fmla="*/ 2350086 h 2478237"/>
              <a:gd name="connsiteX18" fmla="*/ 0 w 3426600"/>
              <a:gd name="connsiteY18" fmla="*/ 2153891 h 2478237"/>
              <a:gd name="connsiteX19" fmla="*/ 2402 w 3426600"/>
              <a:gd name="connsiteY19" fmla="*/ 2153891 h 2478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426600" h="2478237">
                <a:moveTo>
                  <a:pt x="2402" y="0"/>
                </a:moveTo>
                <a:lnTo>
                  <a:pt x="381000" y="0"/>
                </a:lnTo>
                <a:lnTo>
                  <a:pt x="3048002" y="0"/>
                </a:lnTo>
                <a:lnTo>
                  <a:pt x="3426600" y="0"/>
                </a:lnTo>
                <a:lnTo>
                  <a:pt x="3426600" y="2153891"/>
                </a:lnTo>
                <a:lnTo>
                  <a:pt x="3426600" y="2350086"/>
                </a:lnTo>
                <a:lnTo>
                  <a:pt x="3426600" y="2385039"/>
                </a:lnTo>
                <a:lnTo>
                  <a:pt x="3419535" y="2385039"/>
                </a:lnTo>
                <a:lnTo>
                  <a:pt x="3416517" y="2399968"/>
                </a:lnTo>
                <a:cubicBezTo>
                  <a:pt x="3397040" y="2445964"/>
                  <a:pt x="3351442" y="2478237"/>
                  <a:pt x="3298298" y="2478237"/>
                </a:cubicBezTo>
                <a:lnTo>
                  <a:pt x="2920898" y="2478237"/>
                </a:lnTo>
                <a:lnTo>
                  <a:pt x="505702" y="2478237"/>
                </a:lnTo>
                <a:lnTo>
                  <a:pt x="128303" y="2478237"/>
                </a:lnTo>
                <a:cubicBezTo>
                  <a:pt x="75158" y="2478237"/>
                  <a:pt x="29560" y="2445964"/>
                  <a:pt x="10083" y="2399968"/>
                </a:cubicBezTo>
                <a:lnTo>
                  <a:pt x="7065" y="2385039"/>
                </a:lnTo>
                <a:lnTo>
                  <a:pt x="2402" y="2385039"/>
                </a:lnTo>
                <a:lnTo>
                  <a:pt x="2402" y="2361970"/>
                </a:lnTo>
                <a:lnTo>
                  <a:pt x="0" y="2350086"/>
                </a:lnTo>
                <a:lnTo>
                  <a:pt x="0" y="2153891"/>
                </a:lnTo>
                <a:lnTo>
                  <a:pt x="2402" y="2153891"/>
                </a:lnTo>
                <a:close/>
              </a:path>
            </a:pathLst>
          </a:custGeom>
          <a:ln w="6350">
            <a:solidFill>
              <a:schemeClr val="bg1">
                <a:lumMod val="85000"/>
              </a:schemeClr>
            </a:solidFill>
          </a:ln>
        </p:spPr>
        <p:txBody>
          <a:bodyPr vert="horz" wrap="square" lIns="144000" tIns="144000" rIns="91440" bIns="45720" rtlCol="0">
            <a:noAutofit/>
          </a:bodyPr>
          <a:lstStyle>
            <a:lvl1pPr>
              <a:spcAft>
                <a:spcPts val="1200"/>
              </a:spcAft>
              <a:defRPr lang="en-US" sz="1800" b="1" dirty="0" smtClean="0"/>
            </a:lvl1pPr>
            <a:lvl2pPr marL="171450" indent="-171450">
              <a:buFont typeface="Wingdings" pitchFamily="2" charset="2"/>
              <a:buChar char="§"/>
              <a:defRPr/>
            </a:lvl2pPr>
          </a:lstStyle>
          <a:p>
            <a:pPr lvl="0">
              <a:buFont typeface="Wingdings" pitchFamily="2" charset="2"/>
            </a:pPr>
            <a:endParaRPr lang="en-US" dirty="0"/>
          </a:p>
          <a:p>
            <a:pPr lvl="1">
              <a:buFont typeface="Wingdings" pitchFamily="2" charset="2"/>
            </a:pPr>
            <a:endParaRPr lang="en-US" dirty="0"/>
          </a:p>
        </p:txBody>
      </p:sp>
      <p:pic>
        <p:nvPicPr>
          <p:cNvPr id="17" name="Рисунок 1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545" y="74735"/>
            <a:ext cx="231530" cy="237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94198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карточки story icon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id="{B7F49C45-794F-0040-AA43-B891C75022A7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59599" y="1520825"/>
            <a:ext cx="3427200" cy="1717675"/>
          </a:xfrm>
          <a:custGeom>
            <a:avLst/>
            <a:gdLst>
              <a:gd name="connsiteX0" fmla="*/ 128303 w 3426600"/>
              <a:gd name="connsiteY0" fmla="*/ 0 h 1717675"/>
              <a:gd name="connsiteX1" fmla="*/ 505703 w 3426600"/>
              <a:gd name="connsiteY1" fmla="*/ 0 h 1717675"/>
              <a:gd name="connsiteX2" fmla="*/ 2920898 w 3426600"/>
              <a:gd name="connsiteY2" fmla="*/ 0 h 1717675"/>
              <a:gd name="connsiteX3" fmla="*/ 3298298 w 3426600"/>
              <a:gd name="connsiteY3" fmla="*/ 0 h 1717675"/>
              <a:gd name="connsiteX4" fmla="*/ 3426600 w 3426600"/>
              <a:gd name="connsiteY4" fmla="*/ 128151 h 1717675"/>
              <a:gd name="connsiteX5" fmla="*/ 3426600 w 3426600"/>
              <a:gd name="connsiteY5" fmla="*/ 324346 h 1717675"/>
              <a:gd name="connsiteX6" fmla="*/ 3424200 w 3426600"/>
              <a:gd name="connsiteY6" fmla="*/ 324346 h 1717675"/>
              <a:gd name="connsiteX7" fmla="*/ 3424200 w 3426600"/>
              <a:gd name="connsiteY7" fmla="*/ 445900 h 1717675"/>
              <a:gd name="connsiteX8" fmla="*/ 3424200 w 3426600"/>
              <a:gd name="connsiteY8" fmla="*/ 1336675 h 1717675"/>
              <a:gd name="connsiteX9" fmla="*/ 3424200 w 3426600"/>
              <a:gd name="connsiteY9" fmla="*/ 1717675 h 1717675"/>
              <a:gd name="connsiteX10" fmla="*/ 3043200 w 3426600"/>
              <a:gd name="connsiteY10" fmla="*/ 1717675 h 1717675"/>
              <a:gd name="connsiteX11" fmla="*/ 381000 w 3426600"/>
              <a:gd name="connsiteY11" fmla="*/ 1717675 h 1717675"/>
              <a:gd name="connsiteX12" fmla="*/ 0 w 3426600"/>
              <a:gd name="connsiteY12" fmla="*/ 1717675 h 1717675"/>
              <a:gd name="connsiteX13" fmla="*/ 0 w 3426600"/>
              <a:gd name="connsiteY13" fmla="*/ 1336675 h 1717675"/>
              <a:gd name="connsiteX14" fmla="*/ 0 w 3426600"/>
              <a:gd name="connsiteY14" fmla="*/ 469675 h 1717675"/>
              <a:gd name="connsiteX15" fmla="*/ 0 w 3426600"/>
              <a:gd name="connsiteY15" fmla="*/ 324346 h 1717675"/>
              <a:gd name="connsiteX16" fmla="*/ 0 w 3426600"/>
              <a:gd name="connsiteY16" fmla="*/ 193674 h 1717675"/>
              <a:gd name="connsiteX17" fmla="*/ 0 w 3426600"/>
              <a:gd name="connsiteY17" fmla="*/ 128151 h 1717675"/>
              <a:gd name="connsiteX18" fmla="*/ 128303 w 3426600"/>
              <a:gd name="connsiteY18" fmla="*/ 0 h 1717675"/>
              <a:gd name="connsiteX0" fmla="*/ 128303 w 3426600"/>
              <a:gd name="connsiteY0" fmla="*/ 0 h 1717675"/>
              <a:gd name="connsiteX1" fmla="*/ 505703 w 3426600"/>
              <a:gd name="connsiteY1" fmla="*/ 0 h 1717675"/>
              <a:gd name="connsiteX2" fmla="*/ 2920898 w 3426600"/>
              <a:gd name="connsiteY2" fmla="*/ 0 h 1717675"/>
              <a:gd name="connsiteX3" fmla="*/ 3298298 w 3426600"/>
              <a:gd name="connsiteY3" fmla="*/ 0 h 1717675"/>
              <a:gd name="connsiteX4" fmla="*/ 3426600 w 3426600"/>
              <a:gd name="connsiteY4" fmla="*/ 128151 h 1717675"/>
              <a:gd name="connsiteX5" fmla="*/ 3426600 w 3426600"/>
              <a:gd name="connsiteY5" fmla="*/ 324346 h 1717675"/>
              <a:gd name="connsiteX6" fmla="*/ 3424200 w 3426600"/>
              <a:gd name="connsiteY6" fmla="*/ 445900 h 1717675"/>
              <a:gd name="connsiteX7" fmla="*/ 3424200 w 3426600"/>
              <a:gd name="connsiteY7" fmla="*/ 1336675 h 1717675"/>
              <a:gd name="connsiteX8" fmla="*/ 3424200 w 3426600"/>
              <a:gd name="connsiteY8" fmla="*/ 1717675 h 1717675"/>
              <a:gd name="connsiteX9" fmla="*/ 3043200 w 3426600"/>
              <a:gd name="connsiteY9" fmla="*/ 1717675 h 1717675"/>
              <a:gd name="connsiteX10" fmla="*/ 381000 w 3426600"/>
              <a:gd name="connsiteY10" fmla="*/ 1717675 h 1717675"/>
              <a:gd name="connsiteX11" fmla="*/ 0 w 3426600"/>
              <a:gd name="connsiteY11" fmla="*/ 1717675 h 1717675"/>
              <a:gd name="connsiteX12" fmla="*/ 0 w 3426600"/>
              <a:gd name="connsiteY12" fmla="*/ 1336675 h 1717675"/>
              <a:gd name="connsiteX13" fmla="*/ 0 w 3426600"/>
              <a:gd name="connsiteY13" fmla="*/ 469675 h 1717675"/>
              <a:gd name="connsiteX14" fmla="*/ 0 w 3426600"/>
              <a:gd name="connsiteY14" fmla="*/ 324346 h 1717675"/>
              <a:gd name="connsiteX15" fmla="*/ 0 w 3426600"/>
              <a:gd name="connsiteY15" fmla="*/ 193674 h 1717675"/>
              <a:gd name="connsiteX16" fmla="*/ 0 w 3426600"/>
              <a:gd name="connsiteY16" fmla="*/ 128151 h 1717675"/>
              <a:gd name="connsiteX17" fmla="*/ 128303 w 3426600"/>
              <a:gd name="connsiteY17" fmla="*/ 0 h 1717675"/>
              <a:gd name="connsiteX0" fmla="*/ 128303 w 3426600"/>
              <a:gd name="connsiteY0" fmla="*/ 0 h 1717675"/>
              <a:gd name="connsiteX1" fmla="*/ 505703 w 3426600"/>
              <a:gd name="connsiteY1" fmla="*/ 0 h 1717675"/>
              <a:gd name="connsiteX2" fmla="*/ 2920898 w 3426600"/>
              <a:gd name="connsiteY2" fmla="*/ 0 h 1717675"/>
              <a:gd name="connsiteX3" fmla="*/ 3298298 w 3426600"/>
              <a:gd name="connsiteY3" fmla="*/ 0 h 1717675"/>
              <a:gd name="connsiteX4" fmla="*/ 3426600 w 3426600"/>
              <a:gd name="connsiteY4" fmla="*/ 128151 h 1717675"/>
              <a:gd name="connsiteX5" fmla="*/ 3426600 w 3426600"/>
              <a:gd name="connsiteY5" fmla="*/ 324346 h 1717675"/>
              <a:gd name="connsiteX6" fmla="*/ 3424200 w 3426600"/>
              <a:gd name="connsiteY6" fmla="*/ 1336675 h 1717675"/>
              <a:gd name="connsiteX7" fmla="*/ 3424200 w 3426600"/>
              <a:gd name="connsiteY7" fmla="*/ 1717675 h 1717675"/>
              <a:gd name="connsiteX8" fmla="*/ 3043200 w 3426600"/>
              <a:gd name="connsiteY8" fmla="*/ 1717675 h 1717675"/>
              <a:gd name="connsiteX9" fmla="*/ 381000 w 3426600"/>
              <a:gd name="connsiteY9" fmla="*/ 1717675 h 1717675"/>
              <a:gd name="connsiteX10" fmla="*/ 0 w 3426600"/>
              <a:gd name="connsiteY10" fmla="*/ 1717675 h 1717675"/>
              <a:gd name="connsiteX11" fmla="*/ 0 w 3426600"/>
              <a:gd name="connsiteY11" fmla="*/ 1336675 h 1717675"/>
              <a:gd name="connsiteX12" fmla="*/ 0 w 3426600"/>
              <a:gd name="connsiteY12" fmla="*/ 469675 h 1717675"/>
              <a:gd name="connsiteX13" fmla="*/ 0 w 3426600"/>
              <a:gd name="connsiteY13" fmla="*/ 324346 h 1717675"/>
              <a:gd name="connsiteX14" fmla="*/ 0 w 3426600"/>
              <a:gd name="connsiteY14" fmla="*/ 193674 h 1717675"/>
              <a:gd name="connsiteX15" fmla="*/ 0 w 3426600"/>
              <a:gd name="connsiteY15" fmla="*/ 128151 h 1717675"/>
              <a:gd name="connsiteX16" fmla="*/ 128303 w 3426600"/>
              <a:gd name="connsiteY16" fmla="*/ 0 h 1717675"/>
              <a:gd name="connsiteX0" fmla="*/ 128303 w 3426600"/>
              <a:gd name="connsiteY0" fmla="*/ 0 h 1717675"/>
              <a:gd name="connsiteX1" fmla="*/ 505703 w 3426600"/>
              <a:gd name="connsiteY1" fmla="*/ 0 h 1717675"/>
              <a:gd name="connsiteX2" fmla="*/ 2920898 w 3426600"/>
              <a:gd name="connsiteY2" fmla="*/ 0 h 1717675"/>
              <a:gd name="connsiteX3" fmla="*/ 3298298 w 3426600"/>
              <a:gd name="connsiteY3" fmla="*/ 0 h 1717675"/>
              <a:gd name="connsiteX4" fmla="*/ 3426600 w 3426600"/>
              <a:gd name="connsiteY4" fmla="*/ 128151 h 1717675"/>
              <a:gd name="connsiteX5" fmla="*/ 3426600 w 3426600"/>
              <a:gd name="connsiteY5" fmla="*/ 324346 h 1717675"/>
              <a:gd name="connsiteX6" fmla="*/ 3424200 w 3426600"/>
              <a:gd name="connsiteY6" fmla="*/ 1717675 h 1717675"/>
              <a:gd name="connsiteX7" fmla="*/ 3043200 w 3426600"/>
              <a:gd name="connsiteY7" fmla="*/ 1717675 h 1717675"/>
              <a:gd name="connsiteX8" fmla="*/ 381000 w 3426600"/>
              <a:gd name="connsiteY8" fmla="*/ 1717675 h 1717675"/>
              <a:gd name="connsiteX9" fmla="*/ 0 w 3426600"/>
              <a:gd name="connsiteY9" fmla="*/ 1717675 h 1717675"/>
              <a:gd name="connsiteX10" fmla="*/ 0 w 3426600"/>
              <a:gd name="connsiteY10" fmla="*/ 1336675 h 1717675"/>
              <a:gd name="connsiteX11" fmla="*/ 0 w 3426600"/>
              <a:gd name="connsiteY11" fmla="*/ 469675 h 1717675"/>
              <a:gd name="connsiteX12" fmla="*/ 0 w 3426600"/>
              <a:gd name="connsiteY12" fmla="*/ 324346 h 1717675"/>
              <a:gd name="connsiteX13" fmla="*/ 0 w 3426600"/>
              <a:gd name="connsiteY13" fmla="*/ 193674 h 1717675"/>
              <a:gd name="connsiteX14" fmla="*/ 0 w 3426600"/>
              <a:gd name="connsiteY14" fmla="*/ 128151 h 1717675"/>
              <a:gd name="connsiteX15" fmla="*/ 128303 w 3426600"/>
              <a:gd name="connsiteY15" fmla="*/ 0 h 1717675"/>
              <a:gd name="connsiteX0" fmla="*/ 128303 w 3426600"/>
              <a:gd name="connsiteY0" fmla="*/ 0 h 1717675"/>
              <a:gd name="connsiteX1" fmla="*/ 505703 w 3426600"/>
              <a:gd name="connsiteY1" fmla="*/ 0 h 1717675"/>
              <a:gd name="connsiteX2" fmla="*/ 2920898 w 3426600"/>
              <a:gd name="connsiteY2" fmla="*/ 0 h 1717675"/>
              <a:gd name="connsiteX3" fmla="*/ 3298298 w 3426600"/>
              <a:gd name="connsiteY3" fmla="*/ 0 h 1717675"/>
              <a:gd name="connsiteX4" fmla="*/ 3426600 w 3426600"/>
              <a:gd name="connsiteY4" fmla="*/ 128151 h 1717675"/>
              <a:gd name="connsiteX5" fmla="*/ 3426600 w 3426600"/>
              <a:gd name="connsiteY5" fmla="*/ 324346 h 1717675"/>
              <a:gd name="connsiteX6" fmla="*/ 3424200 w 3426600"/>
              <a:gd name="connsiteY6" fmla="*/ 1717675 h 1717675"/>
              <a:gd name="connsiteX7" fmla="*/ 381000 w 3426600"/>
              <a:gd name="connsiteY7" fmla="*/ 1717675 h 1717675"/>
              <a:gd name="connsiteX8" fmla="*/ 0 w 3426600"/>
              <a:gd name="connsiteY8" fmla="*/ 1717675 h 1717675"/>
              <a:gd name="connsiteX9" fmla="*/ 0 w 3426600"/>
              <a:gd name="connsiteY9" fmla="*/ 1336675 h 1717675"/>
              <a:gd name="connsiteX10" fmla="*/ 0 w 3426600"/>
              <a:gd name="connsiteY10" fmla="*/ 469675 h 1717675"/>
              <a:gd name="connsiteX11" fmla="*/ 0 w 3426600"/>
              <a:gd name="connsiteY11" fmla="*/ 324346 h 1717675"/>
              <a:gd name="connsiteX12" fmla="*/ 0 w 3426600"/>
              <a:gd name="connsiteY12" fmla="*/ 193674 h 1717675"/>
              <a:gd name="connsiteX13" fmla="*/ 0 w 3426600"/>
              <a:gd name="connsiteY13" fmla="*/ 128151 h 1717675"/>
              <a:gd name="connsiteX14" fmla="*/ 128303 w 3426600"/>
              <a:gd name="connsiteY14" fmla="*/ 0 h 1717675"/>
              <a:gd name="connsiteX0" fmla="*/ 128303 w 3426600"/>
              <a:gd name="connsiteY0" fmla="*/ 0 h 1717675"/>
              <a:gd name="connsiteX1" fmla="*/ 505703 w 3426600"/>
              <a:gd name="connsiteY1" fmla="*/ 0 h 1717675"/>
              <a:gd name="connsiteX2" fmla="*/ 2920898 w 3426600"/>
              <a:gd name="connsiteY2" fmla="*/ 0 h 1717675"/>
              <a:gd name="connsiteX3" fmla="*/ 3298298 w 3426600"/>
              <a:gd name="connsiteY3" fmla="*/ 0 h 1717675"/>
              <a:gd name="connsiteX4" fmla="*/ 3426600 w 3426600"/>
              <a:gd name="connsiteY4" fmla="*/ 128151 h 1717675"/>
              <a:gd name="connsiteX5" fmla="*/ 3426600 w 3426600"/>
              <a:gd name="connsiteY5" fmla="*/ 324346 h 1717675"/>
              <a:gd name="connsiteX6" fmla="*/ 3424200 w 3426600"/>
              <a:gd name="connsiteY6" fmla="*/ 1717675 h 1717675"/>
              <a:gd name="connsiteX7" fmla="*/ 0 w 3426600"/>
              <a:gd name="connsiteY7" fmla="*/ 1717675 h 1717675"/>
              <a:gd name="connsiteX8" fmla="*/ 0 w 3426600"/>
              <a:gd name="connsiteY8" fmla="*/ 1336675 h 1717675"/>
              <a:gd name="connsiteX9" fmla="*/ 0 w 3426600"/>
              <a:gd name="connsiteY9" fmla="*/ 469675 h 1717675"/>
              <a:gd name="connsiteX10" fmla="*/ 0 w 3426600"/>
              <a:gd name="connsiteY10" fmla="*/ 324346 h 1717675"/>
              <a:gd name="connsiteX11" fmla="*/ 0 w 3426600"/>
              <a:gd name="connsiteY11" fmla="*/ 193674 h 1717675"/>
              <a:gd name="connsiteX12" fmla="*/ 0 w 3426600"/>
              <a:gd name="connsiteY12" fmla="*/ 128151 h 1717675"/>
              <a:gd name="connsiteX13" fmla="*/ 128303 w 3426600"/>
              <a:gd name="connsiteY13" fmla="*/ 0 h 1717675"/>
              <a:gd name="connsiteX0" fmla="*/ 128303 w 3426600"/>
              <a:gd name="connsiteY0" fmla="*/ 0 h 1717675"/>
              <a:gd name="connsiteX1" fmla="*/ 505703 w 3426600"/>
              <a:gd name="connsiteY1" fmla="*/ 0 h 1717675"/>
              <a:gd name="connsiteX2" fmla="*/ 2920898 w 3426600"/>
              <a:gd name="connsiteY2" fmla="*/ 0 h 1717675"/>
              <a:gd name="connsiteX3" fmla="*/ 3298298 w 3426600"/>
              <a:gd name="connsiteY3" fmla="*/ 0 h 1717675"/>
              <a:gd name="connsiteX4" fmla="*/ 3426600 w 3426600"/>
              <a:gd name="connsiteY4" fmla="*/ 128151 h 1717675"/>
              <a:gd name="connsiteX5" fmla="*/ 3426600 w 3426600"/>
              <a:gd name="connsiteY5" fmla="*/ 324346 h 1717675"/>
              <a:gd name="connsiteX6" fmla="*/ 3424200 w 3426600"/>
              <a:gd name="connsiteY6" fmla="*/ 1717675 h 1717675"/>
              <a:gd name="connsiteX7" fmla="*/ 0 w 3426600"/>
              <a:gd name="connsiteY7" fmla="*/ 1717675 h 1717675"/>
              <a:gd name="connsiteX8" fmla="*/ 0 w 3426600"/>
              <a:gd name="connsiteY8" fmla="*/ 469675 h 1717675"/>
              <a:gd name="connsiteX9" fmla="*/ 0 w 3426600"/>
              <a:gd name="connsiteY9" fmla="*/ 324346 h 1717675"/>
              <a:gd name="connsiteX10" fmla="*/ 0 w 3426600"/>
              <a:gd name="connsiteY10" fmla="*/ 193674 h 1717675"/>
              <a:gd name="connsiteX11" fmla="*/ 0 w 3426600"/>
              <a:gd name="connsiteY11" fmla="*/ 128151 h 1717675"/>
              <a:gd name="connsiteX12" fmla="*/ 128303 w 3426600"/>
              <a:gd name="connsiteY12" fmla="*/ 0 h 1717675"/>
              <a:gd name="connsiteX0" fmla="*/ 128303 w 3426600"/>
              <a:gd name="connsiteY0" fmla="*/ 0 h 1717675"/>
              <a:gd name="connsiteX1" fmla="*/ 505703 w 3426600"/>
              <a:gd name="connsiteY1" fmla="*/ 0 h 1717675"/>
              <a:gd name="connsiteX2" fmla="*/ 2920898 w 3426600"/>
              <a:gd name="connsiteY2" fmla="*/ 0 h 1717675"/>
              <a:gd name="connsiteX3" fmla="*/ 3298298 w 3426600"/>
              <a:gd name="connsiteY3" fmla="*/ 0 h 1717675"/>
              <a:gd name="connsiteX4" fmla="*/ 3426600 w 3426600"/>
              <a:gd name="connsiteY4" fmla="*/ 128151 h 1717675"/>
              <a:gd name="connsiteX5" fmla="*/ 3426600 w 3426600"/>
              <a:gd name="connsiteY5" fmla="*/ 324346 h 1717675"/>
              <a:gd name="connsiteX6" fmla="*/ 3424200 w 3426600"/>
              <a:gd name="connsiteY6" fmla="*/ 1717675 h 1717675"/>
              <a:gd name="connsiteX7" fmla="*/ 0 w 3426600"/>
              <a:gd name="connsiteY7" fmla="*/ 1717675 h 1717675"/>
              <a:gd name="connsiteX8" fmla="*/ 0 w 3426600"/>
              <a:gd name="connsiteY8" fmla="*/ 324346 h 1717675"/>
              <a:gd name="connsiteX9" fmla="*/ 0 w 3426600"/>
              <a:gd name="connsiteY9" fmla="*/ 193674 h 1717675"/>
              <a:gd name="connsiteX10" fmla="*/ 0 w 3426600"/>
              <a:gd name="connsiteY10" fmla="*/ 128151 h 1717675"/>
              <a:gd name="connsiteX11" fmla="*/ 128303 w 3426600"/>
              <a:gd name="connsiteY11" fmla="*/ 0 h 1717675"/>
              <a:gd name="connsiteX0" fmla="*/ 128303 w 3426600"/>
              <a:gd name="connsiteY0" fmla="*/ 0 h 1717675"/>
              <a:gd name="connsiteX1" fmla="*/ 505703 w 3426600"/>
              <a:gd name="connsiteY1" fmla="*/ 0 h 1717675"/>
              <a:gd name="connsiteX2" fmla="*/ 2920898 w 3426600"/>
              <a:gd name="connsiteY2" fmla="*/ 0 h 1717675"/>
              <a:gd name="connsiteX3" fmla="*/ 3298298 w 3426600"/>
              <a:gd name="connsiteY3" fmla="*/ 0 h 1717675"/>
              <a:gd name="connsiteX4" fmla="*/ 3426600 w 3426600"/>
              <a:gd name="connsiteY4" fmla="*/ 128151 h 1717675"/>
              <a:gd name="connsiteX5" fmla="*/ 3426600 w 3426600"/>
              <a:gd name="connsiteY5" fmla="*/ 324346 h 1717675"/>
              <a:gd name="connsiteX6" fmla="*/ 3424200 w 3426600"/>
              <a:gd name="connsiteY6" fmla="*/ 1717675 h 1717675"/>
              <a:gd name="connsiteX7" fmla="*/ 0 w 3426600"/>
              <a:gd name="connsiteY7" fmla="*/ 1717675 h 1717675"/>
              <a:gd name="connsiteX8" fmla="*/ 0 w 3426600"/>
              <a:gd name="connsiteY8" fmla="*/ 193674 h 1717675"/>
              <a:gd name="connsiteX9" fmla="*/ 0 w 3426600"/>
              <a:gd name="connsiteY9" fmla="*/ 128151 h 1717675"/>
              <a:gd name="connsiteX10" fmla="*/ 128303 w 3426600"/>
              <a:gd name="connsiteY10" fmla="*/ 0 h 1717675"/>
              <a:gd name="connsiteX0" fmla="*/ 128303 w 3426600"/>
              <a:gd name="connsiteY0" fmla="*/ 0 h 1717675"/>
              <a:gd name="connsiteX1" fmla="*/ 505703 w 3426600"/>
              <a:gd name="connsiteY1" fmla="*/ 0 h 1717675"/>
              <a:gd name="connsiteX2" fmla="*/ 2920898 w 3426600"/>
              <a:gd name="connsiteY2" fmla="*/ 0 h 1717675"/>
              <a:gd name="connsiteX3" fmla="*/ 3298298 w 3426600"/>
              <a:gd name="connsiteY3" fmla="*/ 0 h 1717675"/>
              <a:gd name="connsiteX4" fmla="*/ 3426600 w 3426600"/>
              <a:gd name="connsiteY4" fmla="*/ 128151 h 1717675"/>
              <a:gd name="connsiteX5" fmla="*/ 3426600 w 3426600"/>
              <a:gd name="connsiteY5" fmla="*/ 324346 h 1717675"/>
              <a:gd name="connsiteX6" fmla="*/ 3424200 w 3426600"/>
              <a:gd name="connsiteY6" fmla="*/ 1717675 h 1717675"/>
              <a:gd name="connsiteX7" fmla="*/ 0 w 3426600"/>
              <a:gd name="connsiteY7" fmla="*/ 1717675 h 1717675"/>
              <a:gd name="connsiteX8" fmla="*/ 0 w 3426600"/>
              <a:gd name="connsiteY8" fmla="*/ 128151 h 1717675"/>
              <a:gd name="connsiteX9" fmla="*/ 128303 w 3426600"/>
              <a:gd name="connsiteY9" fmla="*/ 0 h 1717675"/>
              <a:gd name="connsiteX0" fmla="*/ 128303 w 3426600"/>
              <a:gd name="connsiteY0" fmla="*/ 0 h 1717675"/>
              <a:gd name="connsiteX1" fmla="*/ 505703 w 3426600"/>
              <a:gd name="connsiteY1" fmla="*/ 0 h 1717675"/>
              <a:gd name="connsiteX2" fmla="*/ 2920898 w 3426600"/>
              <a:gd name="connsiteY2" fmla="*/ 0 h 1717675"/>
              <a:gd name="connsiteX3" fmla="*/ 3298298 w 3426600"/>
              <a:gd name="connsiteY3" fmla="*/ 0 h 1717675"/>
              <a:gd name="connsiteX4" fmla="*/ 3426600 w 3426600"/>
              <a:gd name="connsiteY4" fmla="*/ 128151 h 1717675"/>
              <a:gd name="connsiteX5" fmla="*/ 3424200 w 3426600"/>
              <a:gd name="connsiteY5" fmla="*/ 1717675 h 1717675"/>
              <a:gd name="connsiteX6" fmla="*/ 0 w 3426600"/>
              <a:gd name="connsiteY6" fmla="*/ 1717675 h 1717675"/>
              <a:gd name="connsiteX7" fmla="*/ 0 w 3426600"/>
              <a:gd name="connsiteY7" fmla="*/ 128151 h 1717675"/>
              <a:gd name="connsiteX8" fmla="*/ 128303 w 3426600"/>
              <a:gd name="connsiteY8" fmla="*/ 0 h 1717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26600" h="1717675">
                <a:moveTo>
                  <a:pt x="128303" y="0"/>
                </a:moveTo>
                <a:lnTo>
                  <a:pt x="505703" y="0"/>
                </a:lnTo>
                <a:lnTo>
                  <a:pt x="2920898" y="0"/>
                </a:lnTo>
                <a:lnTo>
                  <a:pt x="3298298" y="0"/>
                </a:lnTo>
                <a:cubicBezTo>
                  <a:pt x="3369157" y="0"/>
                  <a:pt x="3426600" y="57375"/>
                  <a:pt x="3426600" y="128151"/>
                </a:cubicBezTo>
                <a:lnTo>
                  <a:pt x="3424200" y="1717675"/>
                </a:lnTo>
                <a:lnTo>
                  <a:pt x="0" y="1717675"/>
                </a:lnTo>
                <a:lnTo>
                  <a:pt x="0" y="128151"/>
                </a:lnTo>
                <a:cubicBezTo>
                  <a:pt x="0" y="57375"/>
                  <a:pt x="57443" y="0"/>
                  <a:pt x="128303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endParaRPr lang="x-none" dirty="0"/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6B303DF0-DF0C-AA40-86E5-79E84B20BA1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378800" y="3238501"/>
            <a:ext cx="3427200" cy="2478237"/>
          </a:xfrm>
          <a:custGeom>
            <a:avLst/>
            <a:gdLst>
              <a:gd name="connsiteX0" fmla="*/ 2400 w 3426600"/>
              <a:gd name="connsiteY0" fmla="*/ 0 h 2478237"/>
              <a:gd name="connsiteX1" fmla="*/ 381000 w 3426600"/>
              <a:gd name="connsiteY1" fmla="*/ 0 h 2478237"/>
              <a:gd name="connsiteX2" fmla="*/ 3048000 w 3426600"/>
              <a:gd name="connsiteY2" fmla="*/ 0 h 2478237"/>
              <a:gd name="connsiteX3" fmla="*/ 3426600 w 3426600"/>
              <a:gd name="connsiteY3" fmla="*/ 0 h 2478237"/>
              <a:gd name="connsiteX4" fmla="*/ 3426600 w 3426600"/>
              <a:gd name="connsiteY4" fmla="*/ 2153891 h 2478237"/>
              <a:gd name="connsiteX5" fmla="*/ 3426600 w 3426600"/>
              <a:gd name="connsiteY5" fmla="*/ 2350086 h 2478237"/>
              <a:gd name="connsiteX6" fmla="*/ 3426600 w 3426600"/>
              <a:gd name="connsiteY6" fmla="*/ 2385039 h 2478237"/>
              <a:gd name="connsiteX7" fmla="*/ 3419535 w 3426600"/>
              <a:gd name="connsiteY7" fmla="*/ 2385039 h 2478237"/>
              <a:gd name="connsiteX8" fmla="*/ 3416518 w 3426600"/>
              <a:gd name="connsiteY8" fmla="*/ 2399968 h 2478237"/>
              <a:gd name="connsiteX9" fmla="*/ 3298298 w 3426600"/>
              <a:gd name="connsiteY9" fmla="*/ 2478237 h 2478237"/>
              <a:gd name="connsiteX10" fmla="*/ 2920898 w 3426600"/>
              <a:gd name="connsiteY10" fmla="*/ 2478237 h 2478237"/>
              <a:gd name="connsiteX11" fmla="*/ 505703 w 3426600"/>
              <a:gd name="connsiteY11" fmla="*/ 2478237 h 2478237"/>
              <a:gd name="connsiteX12" fmla="*/ 128303 w 3426600"/>
              <a:gd name="connsiteY12" fmla="*/ 2478237 h 2478237"/>
              <a:gd name="connsiteX13" fmla="*/ 10083 w 3426600"/>
              <a:gd name="connsiteY13" fmla="*/ 2399968 h 2478237"/>
              <a:gd name="connsiteX14" fmla="*/ 7065 w 3426600"/>
              <a:gd name="connsiteY14" fmla="*/ 2385039 h 2478237"/>
              <a:gd name="connsiteX15" fmla="*/ 2400 w 3426600"/>
              <a:gd name="connsiteY15" fmla="*/ 2385039 h 2478237"/>
              <a:gd name="connsiteX16" fmla="*/ 2400 w 3426600"/>
              <a:gd name="connsiteY16" fmla="*/ 2361960 h 2478237"/>
              <a:gd name="connsiteX17" fmla="*/ 0 w 3426600"/>
              <a:gd name="connsiteY17" fmla="*/ 2350086 h 2478237"/>
              <a:gd name="connsiteX18" fmla="*/ 0 w 3426600"/>
              <a:gd name="connsiteY18" fmla="*/ 2153891 h 2478237"/>
              <a:gd name="connsiteX19" fmla="*/ 2400 w 3426600"/>
              <a:gd name="connsiteY19" fmla="*/ 2153891 h 2478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426600" h="2478237">
                <a:moveTo>
                  <a:pt x="2400" y="0"/>
                </a:moveTo>
                <a:lnTo>
                  <a:pt x="381000" y="0"/>
                </a:lnTo>
                <a:lnTo>
                  <a:pt x="3048000" y="0"/>
                </a:lnTo>
                <a:lnTo>
                  <a:pt x="3426600" y="0"/>
                </a:lnTo>
                <a:lnTo>
                  <a:pt x="3426600" y="2153891"/>
                </a:lnTo>
                <a:lnTo>
                  <a:pt x="3426600" y="2350086"/>
                </a:lnTo>
                <a:lnTo>
                  <a:pt x="3426600" y="2385039"/>
                </a:lnTo>
                <a:lnTo>
                  <a:pt x="3419535" y="2385039"/>
                </a:lnTo>
                <a:lnTo>
                  <a:pt x="3416518" y="2399968"/>
                </a:lnTo>
                <a:cubicBezTo>
                  <a:pt x="3397040" y="2445964"/>
                  <a:pt x="3351442" y="2478237"/>
                  <a:pt x="3298298" y="2478237"/>
                </a:cubicBezTo>
                <a:lnTo>
                  <a:pt x="2920898" y="2478237"/>
                </a:lnTo>
                <a:lnTo>
                  <a:pt x="505703" y="2478237"/>
                </a:lnTo>
                <a:lnTo>
                  <a:pt x="128303" y="2478237"/>
                </a:lnTo>
                <a:cubicBezTo>
                  <a:pt x="75158" y="2478237"/>
                  <a:pt x="29560" y="2445964"/>
                  <a:pt x="10083" y="2399968"/>
                </a:cubicBezTo>
                <a:lnTo>
                  <a:pt x="7065" y="2385039"/>
                </a:lnTo>
                <a:lnTo>
                  <a:pt x="2400" y="2385039"/>
                </a:lnTo>
                <a:lnTo>
                  <a:pt x="2400" y="2361960"/>
                </a:lnTo>
                <a:lnTo>
                  <a:pt x="0" y="2350086"/>
                </a:lnTo>
                <a:lnTo>
                  <a:pt x="0" y="2153891"/>
                </a:lnTo>
                <a:lnTo>
                  <a:pt x="2400" y="2153891"/>
                </a:lnTo>
                <a:close/>
              </a:path>
            </a:pathLst>
          </a:custGeom>
          <a:solidFill>
            <a:schemeClr val="bg1"/>
          </a:solidFill>
          <a:ln w="6350">
            <a:noFill/>
          </a:ln>
        </p:spPr>
        <p:txBody>
          <a:bodyPr vert="horz" wrap="square" lIns="144000" tIns="144000" rIns="91440" bIns="45720" rtlCol="0">
            <a:noAutofit/>
          </a:bodyPr>
          <a:lstStyle>
            <a:lvl1pPr>
              <a:spcAft>
                <a:spcPts val="1200"/>
              </a:spcAft>
              <a:defRPr lang="en-US" sz="1800" b="1" dirty="0" smtClean="0"/>
            </a:lvl1pPr>
            <a:lvl2pPr marL="171450" indent="-171450">
              <a:buFont typeface="Wingdings" pitchFamily="2" charset="2"/>
              <a:buChar char="§"/>
              <a:defRPr/>
            </a:lvl2pPr>
          </a:lstStyle>
          <a:p>
            <a:pPr lvl="0">
              <a:buFont typeface="Wingdings" pitchFamily="2" charset="2"/>
            </a:pPr>
            <a:endParaRPr lang="en-US" dirty="0"/>
          </a:p>
          <a:p>
            <a:pPr lvl="1">
              <a:buFont typeface="Wingdings" pitchFamily="2" charset="2"/>
            </a:pPr>
            <a:endParaRPr lang="en-US" dirty="0"/>
          </a:p>
        </p:txBody>
      </p:sp>
      <p:sp>
        <p:nvSpPr>
          <p:cNvPr id="14" name="Title 9">
            <a:extLst>
              <a:ext uri="{FF2B5EF4-FFF2-40B4-BE49-F238E27FC236}">
                <a16:creationId xmlns:a16="http://schemas.microsoft.com/office/drawing/2014/main" id="{C7745E6A-18EC-054A-8FE6-B2B1F30A9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381000"/>
            <a:ext cx="10668001" cy="571500"/>
          </a:xfrm>
        </p:spPr>
        <p:txBody>
          <a:bodyPr l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6CABBD4A-148C-964A-B1F4-D48F11C9ABC4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0" y="7048800"/>
            <a:ext cx="1333500" cy="381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ru-RU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2E67FB0C-A308-AA46-8E45-7743E8A565D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668000" y="6101543"/>
            <a:ext cx="762000" cy="381000"/>
          </a:xfrm>
        </p:spPr>
        <p:txBody>
          <a:bodyPr rIns="0">
            <a:noAutofit/>
          </a:bodyPr>
          <a:lstStyle/>
          <a:p>
            <a:fld id="{4F260BB2-4DBA-4B96-A733-49638465F576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24" name="Rectangle 15">
            <a:extLst>
              <a:ext uri="{FF2B5EF4-FFF2-40B4-BE49-F238E27FC236}">
                <a16:creationId xmlns:a16="http://schemas.microsoft.com/office/drawing/2014/main" id="{BFFED65D-5AB0-0549-9457-BCD403ABACCC}"/>
              </a:ext>
            </a:extLst>
          </p:cNvPr>
          <p:cNvSpPr/>
          <p:nvPr/>
        </p:nvSpPr>
        <p:spPr>
          <a:xfrm>
            <a:off x="0" y="0"/>
            <a:ext cx="381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40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FAA514-6533-8A4E-8F43-F19D6FC024B1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762000" y="952500"/>
            <a:ext cx="3810000" cy="381000"/>
          </a:xfrm>
          <a:prstGeom prst="rect">
            <a:avLst/>
          </a:prstGeom>
        </p:spPr>
        <p:txBody>
          <a:bodyPr lIns="14400">
            <a:noAutofit/>
          </a:bodyPr>
          <a:lstStyle>
            <a:lvl1pPr marL="0" indent="0">
              <a:buNone/>
              <a:defRPr sz="1600"/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0" name="Picture Placeholder 59">
            <a:extLst>
              <a:ext uri="{FF2B5EF4-FFF2-40B4-BE49-F238E27FC236}">
                <a16:creationId xmlns:a16="http://schemas.microsoft.com/office/drawing/2014/main" id="{62F41B94-FAE9-0A43-95AB-79699E3FDC4E}"/>
              </a:ext>
            </a:extLst>
          </p:cNvPr>
          <p:cNvSpPr>
            <a:spLocks noGrp="1"/>
          </p:cNvSpPr>
          <p:nvPr userDrawn="1">
            <p:ph type="pic" sz="quarter" idx="22"/>
          </p:nvPr>
        </p:nvSpPr>
        <p:spPr>
          <a:xfrm>
            <a:off x="4378800" y="1520826"/>
            <a:ext cx="3426600" cy="1720850"/>
          </a:xfrm>
          <a:custGeom>
            <a:avLst/>
            <a:gdLst>
              <a:gd name="connsiteX0" fmla="*/ 128303 w 3426600"/>
              <a:gd name="connsiteY0" fmla="*/ 0 h 1717675"/>
              <a:gd name="connsiteX1" fmla="*/ 505703 w 3426600"/>
              <a:gd name="connsiteY1" fmla="*/ 0 h 1717675"/>
              <a:gd name="connsiteX2" fmla="*/ 2920898 w 3426600"/>
              <a:gd name="connsiteY2" fmla="*/ 0 h 1717675"/>
              <a:gd name="connsiteX3" fmla="*/ 3298298 w 3426600"/>
              <a:gd name="connsiteY3" fmla="*/ 0 h 1717675"/>
              <a:gd name="connsiteX4" fmla="*/ 3426600 w 3426600"/>
              <a:gd name="connsiteY4" fmla="*/ 128151 h 1717675"/>
              <a:gd name="connsiteX5" fmla="*/ 3426600 w 3426600"/>
              <a:gd name="connsiteY5" fmla="*/ 324346 h 1717675"/>
              <a:gd name="connsiteX6" fmla="*/ 3421800 w 3426600"/>
              <a:gd name="connsiteY6" fmla="*/ 324346 h 1717675"/>
              <a:gd name="connsiteX7" fmla="*/ 3421800 w 3426600"/>
              <a:gd name="connsiteY7" fmla="*/ 445900 h 1717675"/>
              <a:gd name="connsiteX8" fmla="*/ 3421800 w 3426600"/>
              <a:gd name="connsiteY8" fmla="*/ 1336675 h 1717675"/>
              <a:gd name="connsiteX9" fmla="*/ 3421800 w 3426600"/>
              <a:gd name="connsiteY9" fmla="*/ 1717675 h 1717675"/>
              <a:gd name="connsiteX10" fmla="*/ 3043200 w 3426600"/>
              <a:gd name="connsiteY10" fmla="*/ 1717675 h 1717675"/>
              <a:gd name="connsiteX11" fmla="*/ 378600 w 3426600"/>
              <a:gd name="connsiteY11" fmla="*/ 1717675 h 1717675"/>
              <a:gd name="connsiteX12" fmla="*/ 0 w 3426600"/>
              <a:gd name="connsiteY12" fmla="*/ 1717675 h 1717675"/>
              <a:gd name="connsiteX13" fmla="*/ 0 w 3426600"/>
              <a:gd name="connsiteY13" fmla="*/ 1336675 h 1717675"/>
              <a:gd name="connsiteX14" fmla="*/ 0 w 3426600"/>
              <a:gd name="connsiteY14" fmla="*/ 469675 h 1717675"/>
              <a:gd name="connsiteX15" fmla="*/ 0 w 3426600"/>
              <a:gd name="connsiteY15" fmla="*/ 324346 h 1717675"/>
              <a:gd name="connsiteX16" fmla="*/ 0 w 3426600"/>
              <a:gd name="connsiteY16" fmla="*/ 193674 h 1717675"/>
              <a:gd name="connsiteX17" fmla="*/ 0 w 3426600"/>
              <a:gd name="connsiteY17" fmla="*/ 128151 h 1717675"/>
              <a:gd name="connsiteX18" fmla="*/ 128303 w 3426600"/>
              <a:gd name="connsiteY18" fmla="*/ 0 h 1717675"/>
              <a:gd name="connsiteX0" fmla="*/ 128303 w 3426600"/>
              <a:gd name="connsiteY0" fmla="*/ 0 h 1717675"/>
              <a:gd name="connsiteX1" fmla="*/ 505703 w 3426600"/>
              <a:gd name="connsiteY1" fmla="*/ 0 h 1717675"/>
              <a:gd name="connsiteX2" fmla="*/ 2920898 w 3426600"/>
              <a:gd name="connsiteY2" fmla="*/ 0 h 1717675"/>
              <a:gd name="connsiteX3" fmla="*/ 3298298 w 3426600"/>
              <a:gd name="connsiteY3" fmla="*/ 0 h 1717675"/>
              <a:gd name="connsiteX4" fmla="*/ 3426600 w 3426600"/>
              <a:gd name="connsiteY4" fmla="*/ 128151 h 1717675"/>
              <a:gd name="connsiteX5" fmla="*/ 3426600 w 3426600"/>
              <a:gd name="connsiteY5" fmla="*/ 324346 h 1717675"/>
              <a:gd name="connsiteX6" fmla="*/ 3421800 w 3426600"/>
              <a:gd name="connsiteY6" fmla="*/ 324346 h 1717675"/>
              <a:gd name="connsiteX7" fmla="*/ 3421800 w 3426600"/>
              <a:gd name="connsiteY7" fmla="*/ 1336675 h 1717675"/>
              <a:gd name="connsiteX8" fmla="*/ 3421800 w 3426600"/>
              <a:gd name="connsiteY8" fmla="*/ 1717675 h 1717675"/>
              <a:gd name="connsiteX9" fmla="*/ 3043200 w 3426600"/>
              <a:gd name="connsiteY9" fmla="*/ 1717675 h 1717675"/>
              <a:gd name="connsiteX10" fmla="*/ 378600 w 3426600"/>
              <a:gd name="connsiteY10" fmla="*/ 1717675 h 1717675"/>
              <a:gd name="connsiteX11" fmla="*/ 0 w 3426600"/>
              <a:gd name="connsiteY11" fmla="*/ 1717675 h 1717675"/>
              <a:gd name="connsiteX12" fmla="*/ 0 w 3426600"/>
              <a:gd name="connsiteY12" fmla="*/ 1336675 h 1717675"/>
              <a:gd name="connsiteX13" fmla="*/ 0 w 3426600"/>
              <a:gd name="connsiteY13" fmla="*/ 469675 h 1717675"/>
              <a:gd name="connsiteX14" fmla="*/ 0 w 3426600"/>
              <a:gd name="connsiteY14" fmla="*/ 324346 h 1717675"/>
              <a:gd name="connsiteX15" fmla="*/ 0 w 3426600"/>
              <a:gd name="connsiteY15" fmla="*/ 193674 h 1717675"/>
              <a:gd name="connsiteX16" fmla="*/ 0 w 3426600"/>
              <a:gd name="connsiteY16" fmla="*/ 128151 h 1717675"/>
              <a:gd name="connsiteX17" fmla="*/ 128303 w 3426600"/>
              <a:gd name="connsiteY17" fmla="*/ 0 h 1717675"/>
              <a:gd name="connsiteX0" fmla="*/ 128303 w 3426600"/>
              <a:gd name="connsiteY0" fmla="*/ 0 h 1717675"/>
              <a:gd name="connsiteX1" fmla="*/ 505703 w 3426600"/>
              <a:gd name="connsiteY1" fmla="*/ 0 h 1717675"/>
              <a:gd name="connsiteX2" fmla="*/ 2920898 w 3426600"/>
              <a:gd name="connsiteY2" fmla="*/ 0 h 1717675"/>
              <a:gd name="connsiteX3" fmla="*/ 3298298 w 3426600"/>
              <a:gd name="connsiteY3" fmla="*/ 0 h 1717675"/>
              <a:gd name="connsiteX4" fmla="*/ 3426600 w 3426600"/>
              <a:gd name="connsiteY4" fmla="*/ 128151 h 1717675"/>
              <a:gd name="connsiteX5" fmla="*/ 3426600 w 3426600"/>
              <a:gd name="connsiteY5" fmla="*/ 324346 h 1717675"/>
              <a:gd name="connsiteX6" fmla="*/ 3421800 w 3426600"/>
              <a:gd name="connsiteY6" fmla="*/ 1336675 h 1717675"/>
              <a:gd name="connsiteX7" fmla="*/ 3421800 w 3426600"/>
              <a:gd name="connsiteY7" fmla="*/ 1717675 h 1717675"/>
              <a:gd name="connsiteX8" fmla="*/ 3043200 w 3426600"/>
              <a:gd name="connsiteY8" fmla="*/ 1717675 h 1717675"/>
              <a:gd name="connsiteX9" fmla="*/ 378600 w 3426600"/>
              <a:gd name="connsiteY9" fmla="*/ 1717675 h 1717675"/>
              <a:gd name="connsiteX10" fmla="*/ 0 w 3426600"/>
              <a:gd name="connsiteY10" fmla="*/ 1717675 h 1717675"/>
              <a:gd name="connsiteX11" fmla="*/ 0 w 3426600"/>
              <a:gd name="connsiteY11" fmla="*/ 1336675 h 1717675"/>
              <a:gd name="connsiteX12" fmla="*/ 0 w 3426600"/>
              <a:gd name="connsiteY12" fmla="*/ 469675 h 1717675"/>
              <a:gd name="connsiteX13" fmla="*/ 0 w 3426600"/>
              <a:gd name="connsiteY13" fmla="*/ 324346 h 1717675"/>
              <a:gd name="connsiteX14" fmla="*/ 0 w 3426600"/>
              <a:gd name="connsiteY14" fmla="*/ 193674 h 1717675"/>
              <a:gd name="connsiteX15" fmla="*/ 0 w 3426600"/>
              <a:gd name="connsiteY15" fmla="*/ 128151 h 1717675"/>
              <a:gd name="connsiteX16" fmla="*/ 128303 w 3426600"/>
              <a:gd name="connsiteY16" fmla="*/ 0 h 1717675"/>
              <a:gd name="connsiteX0" fmla="*/ 128303 w 3426600"/>
              <a:gd name="connsiteY0" fmla="*/ 0 h 1717675"/>
              <a:gd name="connsiteX1" fmla="*/ 505703 w 3426600"/>
              <a:gd name="connsiteY1" fmla="*/ 0 h 1717675"/>
              <a:gd name="connsiteX2" fmla="*/ 2920898 w 3426600"/>
              <a:gd name="connsiteY2" fmla="*/ 0 h 1717675"/>
              <a:gd name="connsiteX3" fmla="*/ 3298298 w 3426600"/>
              <a:gd name="connsiteY3" fmla="*/ 0 h 1717675"/>
              <a:gd name="connsiteX4" fmla="*/ 3426600 w 3426600"/>
              <a:gd name="connsiteY4" fmla="*/ 128151 h 1717675"/>
              <a:gd name="connsiteX5" fmla="*/ 3421800 w 3426600"/>
              <a:gd name="connsiteY5" fmla="*/ 1336675 h 1717675"/>
              <a:gd name="connsiteX6" fmla="*/ 3421800 w 3426600"/>
              <a:gd name="connsiteY6" fmla="*/ 1717675 h 1717675"/>
              <a:gd name="connsiteX7" fmla="*/ 3043200 w 3426600"/>
              <a:gd name="connsiteY7" fmla="*/ 1717675 h 1717675"/>
              <a:gd name="connsiteX8" fmla="*/ 378600 w 3426600"/>
              <a:gd name="connsiteY8" fmla="*/ 1717675 h 1717675"/>
              <a:gd name="connsiteX9" fmla="*/ 0 w 3426600"/>
              <a:gd name="connsiteY9" fmla="*/ 1717675 h 1717675"/>
              <a:gd name="connsiteX10" fmla="*/ 0 w 3426600"/>
              <a:gd name="connsiteY10" fmla="*/ 1336675 h 1717675"/>
              <a:gd name="connsiteX11" fmla="*/ 0 w 3426600"/>
              <a:gd name="connsiteY11" fmla="*/ 469675 h 1717675"/>
              <a:gd name="connsiteX12" fmla="*/ 0 w 3426600"/>
              <a:gd name="connsiteY12" fmla="*/ 324346 h 1717675"/>
              <a:gd name="connsiteX13" fmla="*/ 0 w 3426600"/>
              <a:gd name="connsiteY13" fmla="*/ 193674 h 1717675"/>
              <a:gd name="connsiteX14" fmla="*/ 0 w 3426600"/>
              <a:gd name="connsiteY14" fmla="*/ 128151 h 1717675"/>
              <a:gd name="connsiteX15" fmla="*/ 128303 w 3426600"/>
              <a:gd name="connsiteY15" fmla="*/ 0 h 1717675"/>
              <a:gd name="connsiteX0" fmla="*/ 128303 w 3426600"/>
              <a:gd name="connsiteY0" fmla="*/ 0 h 1717675"/>
              <a:gd name="connsiteX1" fmla="*/ 505703 w 3426600"/>
              <a:gd name="connsiteY1" fmla="*/ 0 h 1717675"/>
              <a:gd name="connsiteX2" fmla="*/ 2920898 w 3426600"/>
              <a:gd name="connsiteY2" fmla="*/ 0 h 1717675"/>
              <a:gd name="connsiteX3" fmla="*/ 3298298 w 3426600"/>
              <a:gd name="connsiteY3" fmla="*/ 0 h 1717675"/>
              <a:gd name="connsiteX4" fmla="*/ 3426600 w 3426600"/>
              <a:gd name="connsiteY4" fmla="*/ 128151 h 1717675"/>
              <a:gd name="connsiteX5" fmla="*/ 3421800 w 3426600"/>
              <a:gd name="connsiteY5" fmla="*/ 1717675 h 1717675"/>
              <a:gd name="connsiteX6" fmla="*/ 3043200 w 3426600"/>
              <a:gd name="connsiteY6" fmla="*/ 1717675 h 1717675"/>
              <a:gd name="connsiteX7" fmla="*/ 378600 w 3426600"/>
              <a:gd name="connsiteY7" fmla="*/ 1717675 h 1717675"/>
              <a:gd name="connsiteX8" fmla="*/ 0 w 3426600"/>
              <a:gd name="connsiteY8" fmla="*/ 1717675 h 1717675"/>
              <a:gd name="connsiteX9" fmla="*/ 0 w 3426600"/>
              <a:gd name="connsiteY9" fmla="*/ 1336675 h 1717675"/>
              <a:gd name="connsiteX10" fmla="*/ 0 w 3426600"/>
              <a:gd name="connsiteY10" fmla="*/ 469675 h 1717675"/>
              <a:gd name="connsiteX11" fmla="*/ 0 w 3426600"/>
              <a:gd name="connsiteY11" fmla="*/ 324346 h 1717675"/>
              <a:gd name="connsiteX12" fmla="*/ 0 w 3426600"/>
              <a:gd name="connsiteY12" fmla="*/ 193674 h 1717675"/>
              <a:gd name="connsiteX13" fmla="*/ 0 w 3426600"/>
              <a:gd name="connsiteY13" fmla="*/ 128151 h 1717675"/>
              <a:gd name="connsiteX14" fmla="*/ 128303 w 3426600"/>
              <a:gd name="connsiteY14" fmla="*/ 0 h 1717675"/>
              <a:gd name="connsiteX0" fmla="*/ 128303 w 3426600"/>
              <a:gd name="connsiteY0" fmla="*/ 0 h 1720850"/>
              <a:gd name="connsiteX1" fmla="*/ 505703 w 3426600"/>
              <a:gd name="connsiteY1" fmla="*/ 0 h 1720850"/>
              <a:gd name="connsiteX2" fmla="*/ 2920898 w 3426600"/>
              <a:gd name="connsiteY2" fmla="*/ 0 h 1720850"/>
              <a:gd name="connsiteX3" fmla="*/ 3298298 w 3426600"/>
              <a:gd name="connsiteY3" fmla="*/ 0 h 1720850"/>
              <a:gd name="connsiteX4" fmla="*/ 3426600 w 3426600"/>
              <a:gd name="connsiteY4" fmla="*/ 128151 h 1720850"/>
              <a:gd name="connsiteX5" fmla="*/ 3421800 w 3426600"/>
              <a:gd name="connsiteY5" fmla="*/ 1720850 h 1720850"/>
              <a:gd name="connsiteX6" fmla="*/ 3043200 w 3426600"/>
              <a:gd name="connsiteY6" fmla="*/ 1717675 h 1720850"/>
              <a:gd name="connsiteX7" fmla="*/ 378600 w 3426600"/>
              <a:gd name="connsiteY7" fmla="*/ 1717675 h 1720850"/>
              <a:gd name="connsiteX8" fmla="*/ 0 w 3426600"/>
              <a:gd name="connsiteY8" fmla="*/ 1717675 h 1720850"/>
              <a:gd name="connsiteX9" fmla="*/ 0 w 3426600"/>
              <a:gd name="connsiteY9" fmla="*/ 1336675 h 1720850"/>
              <a:gd name="connsiteX10" fmla="*/ 0 w 3426600"/>
              <a:gd name="connsiteY10" fmla="*/ 469675 h 1720850"/>
              <a:gd name="connsiteX11" fmla="*/ 0 w 3426600"/>
              <a:gd name="connsiteY11" fmla="*/ 324346 h 1720850"/>
              <a:gd name="connsiteX12" fmla="*/ 0 w 3426600"/>
              <a:gd name="connsiteY12" fmla="*/ 193674 h 1720850"/>
              <a:gd name="connsiteX13" fmla="*/ 0 w 3426600"/>
              <a:gd name="connsiteY13" fmla="*/ 128151 h 1720850"/>
              <a:gd name="connsiteX14" fmla="*/ 128303 w 3426600"/>
              <a:gd name="connsiteY14" fmla="*/ 0 h 1720850"/>
              <a:gd name="connsiteX0" fmla="*/ 128303 w 3426600"/>
              <a:gd name="connsiteY0" fmla="*/ 0 h 1720850"/>
              <a:gd name="connsiteX1" fmla="*/ 505703 w 3426600"/>
              <a:gd name="connsiteY1" fmla="*/ 0 h 1720850"/>
              <a:gd name="connsiteX2" fmla="*/ 2920898 w 3426600"/>
              <a:gd name="connsiteY2" fmla="*/ 0 h 1720850"/>
              <a:gd name="connsiteX3" fmla="*/ 3298298 w 3426600"/>
              <a:gd name="connsiteY3" fmla="*/ 0 h 1720850"/>
              <a:gd name="connsiteX4" fmla="*/ 3426600 w 3426600"/>
              <a:gd name="connsiteY4" fmla="*/ 128151 h 1720850"/>
              <a:gd name="connsiteX5" fmla="*/ 3421800 w 3426600"/>
              <a:gd name="connsiteY5" fmla="*/ 1720850 h 1720850"/>
              <a:gd name="connsiteX6" fmla="*/ 378600 w 3426600"/>
              <a:gd name="connsiteY6" fmla="*/ 1717675 h 1720850"/>
              <a:gd name="connsiteX7" fmla="*/ 0 w 3426600"/>
              <a:gd name="connsiteY7" fmla="*/ 1717675 h 1720850"/>
              <a:gd name="connsiteX8" fmla="*/ 0 w 3426600"/>
              <a:gd name="connsiteY8" fmla="*/ 1336675 h 1720850"/>
              <a:gd name="connsiteX9" fmla="*/ 0 w 3426600"/>
              <a:gd name="connsiteY9" fmla="*/ 469675 h 1720850"/>
              <a:gd name="connsiteX10" fmla="*/ 0 w 3426600"/>
              <a:gd name="connsiteY10" fmla="*/ 324346 h 1720850"/>
              <a:gd name="connsiteX11" fmla="*/ 0 w 3426600"/>
              <a:gd name="connsiteY11" fmla="*/ 193674 h 1720850"/>
              <a:gd name="connsiteX12" fmla="*/ 0 w 3426600"/>
              <a:gd name="connsiteY12" fmla="*/ 128151 h 1720850"/>
              <a:gd name="connsiteX13" fmla="*/ 128303 w 3426600"/>
              <a:gd name="connsiteY13" fmla="*/ 0 h 1720850"/>
              <a:gd name="connsiteX0" fmla="*/ 128303 w 3426600"/>
              <a:gd name="connsiteY0" fmla="*/ 0 h 1720850"/>
              <a:gd name="connsiteX1" fmla="*/ 505703 w 3426600"/>
              <a:gd name="connsiteY1" fmla="*/ 0 h 1720850"/>
              <a:gd name="connsiteX2" fmla="*/ 2920898 w 3426600"/>
              <a:gd name="connsiteY2" fmla="*/ 0 h 1720850"/>
              <a:gd name="connsiteX3" fmla="*/ 3298298 w 3426600"/>
              <a:gd name="connsiteY3" fmla="*/ 0 h 1720850"/>
              <a:gd name="connsiteX4" fmla="*/ 3426600 w 3426600"/>
              <a:gd name="connsiteY4" fmla="*/ 128151 h 1720850"/>
              <a:gd name="connsiteX5" fmla="*/ 3421800 w 3426600"/>
              <a:gd name="connsiteY5" fmla="*/ 1720850 h 1720850"/>
              <a:gd name="connsiteX6" fmla="*/ 0 w 3426600"/>
              <a:gd name="connsiteY6" fmla="*/ 1717675 h 1720850"/>
              <a:gd name="connsiteX7" fmla="*/ 0 w 3426600"/>
              <a:gd name="connsiteY7" fmla="*/ 1336675 h 1720850"/>
              <a:gd name="connsiteX8" fmla="*/ 0 w 3426600"/>
              <a:gd name="connsiteY8" fmla="*/ 469675 h 1720850"/>
              <a:gd name="connsiteX9" fmla="*/ 0 w 3426600"/>
              <a:gd name="connsiteY9" fmla="*/ 324346 h 1720850"/>
              <a:gd name="connsiteX10" fmla="*/ 0 w 3426600"/>
              <a:gd name="connsiteY10" fmla="*/ 193674 h 1720850"/>
              <a:gd name="connsiteX11" fmla="*/ 0 w 3426600"/>
              <a:gd name="connsiteY11" fmla="*/ 128151 h 1720850"/>
              <a:gd name="connsiteX12" fmla="*/ 128303 w 3426600"/>
              <a:gd name="connsiteY12" fmla="*/ 0 h 1720850"/>
              <a:gd name="connsiteX0" fmla="*/ 128303 w 3426600"/>
              <a:gd name="connsiteY0" fmla="*/ 0 h 1720850"/>
              <a:gd name="connsiteX1" fmla="*/ 505703 w 3426600"/>
              <a:gd name="connsiteY1" fmla="*/ 0 h 1720850"/>
              <a:gd name="connsiteX2" fmla="*/ 2920898 w 3426600"/>
              <a:gd name="connsiteY2" fmla="*/ 0 h 1720850"/>
              <a:gd name="connsiteX3" fmla="*/ 3298298 w 3426600"/>
              <a:gd name="connsiteY3" fmla="*/ 0 h 1720850"/>
              <a:gd name="connsiteX4" fmla="*/ 3426600 w 3426600"/>
              <a:gd name="connsiteY4" fmla="*/ 128151 h 1720850"/>
              <a:gd name="connsiteX5" fmla="*/ 3421800 w 3426600"/>
              <a:gd name="connsiteY5" fmla="*/ 1720850 h 1720850"/>
              <a:gd name="connsiteX6" fmla="*/ 0 w 3426600"/>
              <a:gd name="connsiteY6" fmla="*/ 1717675 h 1720850"/>
              <a:gd name="connsiteX7" fmla="*/ 0 w 3426600"/>
              <a:gd name="connsiteY7" fmla="*/ 469675 h 1720850"/>
              <a:gd name="connsiteX8" fmla="*/ 0 w 3426600"/>
              <a:gd name="connsiteY8" fmla="*/ 324346 h 1720850"/>
              <a:gd name="connsiteX9" fmla="*/ 0 w 3426600"/>
              <a:gd name="connsiteY9" fmla="*/ 193674 h 1720850"/>
              <a:gd name="connsiteX10" fmla="*/ 0 w 3426600"/>
              <a:gd name="connsiteY10" fmla="*/ 128151 h 1720850"/>
              <a:gd name="connsiteX11" fmla="*/ 128303 w 3426600"/>
              <a:gd name="connsiteY11" fmla="*/ 0 h 1720850"/>
              <a:gd name="connsiteX0" fmla="*/ 128303 w 3426600"/>
              <a:gd name="connsiteY0" fmla="*/ 0 h 1720850"/>
              <a:gd name="connsiteX1" fmla="*/ 505703 w 3426600"/>
              <a:gd name="connsiteY1" fmla="*/ 0 h 1720850"/>
              <a:gd name="connsiteX2" fmla="*/ 2920898 w 3426600"/>
              <a:gd name="connsiteY2" fmla="*/ 0 h 1720850"/>
              <a:gd name="connsiteX3" fmla="*/ 3298298 w 3426600"/>
              <a:gd name="connsiteY3" fmla="*/ 0 h 1720850"/>
              <a:gd name="connsiteX4" fmla="*/ 3426600 w 3426600"/>
              <a:gd name="connsiteY4" fmla="*/ 128151 h 1720850"/>
              <a:gd name="connsiteX5" fmla="*/ 3421800 w 3426600"/>
              <a:gd name="connsiteY5" fmla="*/ 1720850 h 1720850"/>
              <a:gd name="connsiteX6" fmla="*/ 0 w 3426600"/>
              <a:gd name="connsiteY6" fmla="*/ 1717675 h 1720850"/>
              <a:gd name="connsiteX7" fmla="*/ 0 w 3426600"/>
              <a:gd name="connsiteY7" fmla="*/ 324346 h 1720850"/>
              <a:gd name="connsiteX8" fmla="*/ 0 w 3426600"/>
              <a:gd name="connsiteY8" fmla="*/ 193674 h 1720850"/>
              <a:gd name="connsiteX9" fmla="*/ 0 w 3426600"/>
              <a:gd name="connsiteY9" fmla="*/ 128151 h 1720850"/>
              <a:gd name="connsiteX10" fmla="*/ 128303 w 3426600"/>
              <a:gd name="connsiteY10" fmla="*/ 0 h 1720850"/>
              <a:gd name="connsiteX0" fmla="*/ 128303 w 3426600"/>
              <a:gd name="connsiteY0" fmla="*/ 0 h 1720850"/>
              <a:gd name="connsiteX1" fmla="*/ 505703 w 3426600"/>
              <a:gd name="connsiteY1" fmla="*/ 0 h 1720850"/>
              <a:gd name="connsiteX2" fmla="*/ 2920898 w 3426600"/>
              <a:gd name="connsiteY2" fmla="*/ 0 h 1720850"/>
              <a:gd name="connsiteX3" fmla="*/ 3298298 w 3426600"/>
              <a:gd name="connsiteY3" fmla="*/ 0 h 1720850"/>
              <a:gd name="connsiteX4" fmla="*/ 3426600 w 3426600"/>
              <a:gd name="connsiteY4" fmla="*/ 128151 h 1720850"/>
              <a:gd name="connsiteX5" fmla="*/ 3421800 w 3426600"/>
              <a:gd name="connsiteY5" fmla="*/ 1720850 h 1720850"/>
              <a:gd name="connsiteX6" fmla="*/ 0 w 3426600"/>
              <a:gd name="connsiteY6" fmla="*/ 1717675 h 1720850"/>
              <a:gd name="connsiteX7" fmla="*/ 0 w 3426600"/>
              <a:gd name="connsiteY7" fmla="*/ 193674 h 1720850"/>
              <a:gd name="connsiteX8" fmla="*/ 0 w 3426600"/>
              <a:gd name="connsiteY8" fmla="*/ 128151 h 1720850"/>
              <a:gd name="connsiteX9" fmla="*/ 128303 w 3426600"/>
              <a:gd name="connsiteY9" fmla="*/ 0 h 1720850"/>
              <a:gd name="connsiteX0" fmla="*/ 128303 w 3426600"/>
              <a:gd name="connsiteY0" fmla="*/ 0 h 1720850"/>
              <a:gd name="connsiteX1" fmla="*/ 505703 w 3426600"/>
              <a:gd name="connsiteY1" fmla="*/ 0 h 1720850"/>
              <a:gd name="connsiteX2" fmla="*/ 2920898 w 3426600"/>
              <a:gd name="connsiteY2" fmla="*/ 0 h 1720850"/>
              <a:gd name="connsiteX3" fmla="*/ 3298298 w 3426600"/>
              <a:gd name="connsiteY3" fmla="*/ 0 h 1720850"/>
              <a:gd name="connsiteX4" fmla="*/ 3426600 w 3426600"/>
              <a:gd name="connsiteY4" fmla="*/ 128151 h 1720850"/>
              <a:gd name="connsiteX5" fmla="*/ 3421800 w 3426600"/>
              <a:gd name="connsiteY5" fmla="*/ 1720850 h 1720850"/>
              <a:gd name="connsiteX6" fmla="*/ 0 w 3426600"/>
              <a:gd name="connsiteY6" fmla="*/ 1717675 h 1720850"/>
              <a:gd name="connsiteX7" fmla="*/ 0 w 3426600"/>
              <a:gd name="connsiteY7" fmla="*/ 128151 h 1720850"/>
              <a:gd name="connsiteX8" fmla="*/ 128303 w 3426600"/>
              <a:gd name="connsiteY8" fmla="*/ 0 h 1720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26600" h="1720850">
                <a:moveTo>
                  <a:pt x="128303" y="0"/>
                </a:moveTo>
                <a:lnTo>
                  <a:pt x="505703" y="0"/>
                </a:lnTo>
                <a:lnTo>
                  <a:pt x="2920898" y="0"/>
                </a:lnTo>
                <a:lnTo>
                  <a:pt x="3298298" y="0"/>
                </a:lnTo>
                <a:cubicBezTo>
                  <a:pt x="3369157" y="0"/>
                  <a:pt x="3426600" y="57375"/>
                  <a:pt x="3426600" y="128151"/>
                </a:cubicBezTo>
                <a:lnTo>
                  <a:pt x="3421800" y="1720850"/>
                </a:lnTo>
                <a:lnTo>
                  <a:pt x="0" y="1717675"/>
                </a:lnTo>
                <a:lnTo>
                  <a:pt x="0" y="128151"/>
                </a:lnTo>
                <a:cubicBezTo>
                  <a:pt x="0" y="57375"/>
                  <a:pt x="57443" y="0"/>
                  <a:pt x="128303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endParaRPr lang="x-none" dirty="0"/>
          </a:p>
        </p:txBody>
      </p:sp>
      <p:sp>
        <p:nvSpPr>
          <p:cNvPr id="64" name="Picture Placeholder 63">
            <a:extLst>
              <a:ext uri="{FF2B5EF4-FFF2-40B4-BE49-F238E27FC236}">
                <a16:creationId xmlns:a16="http://schemas.microsoft.com/office/drawing/2014/main" id="{8325A1C5-FF58-4345-91B3-ABC593262141}"/>
              </a:ext>
            </a:extLst>
          </p:cNvPr>
          <p:cNvSpPr>
            <a:spLocks noGrp="1"/>
          </p:cNvSpPr>
          <p:nvPr userDrawn="1">
            <p:ph type="pic" sz="quarter" idx="23"/>
          </p:nvPr>
        </p:nvSpPr>
        <p:spPr>
          <a:xfrm>
            <a:off x="8003400" y="1520825"/>
            <a:ext cx="3426600" cy="1717675"/>
          </a:xfrm>
          <a:custGeom>
            <a:avLst/>
            <a:gdLst>
              <a:gd name="connsiteX0" fmla="*/ 128303 w 3426600"/>
              <a:gd name="connsiteY0" fmla="*/ 0 h 1717675"/>
              <a:gd name="connsiteX1" fmla="*/ 505702 w 3426600"/>
              <a:gd name="connsiteY1" fmla="*/ 0 h 1717675"/>
              <a:gd name="connsiteX2" fmla="*/ 2920898 w 3426600"/>
              <a:gd name="connsiteY2" fmla="*/ 0 h 1717675"/>
              <a:gd name="connsiteX3" fmla="*/ 3298298 w 3426600"/>
              <a:gd name="connsiteY3" fmla="*/ 0 h 1717675"/>
              <a:gd name="connsiteX4" fmla="*/ 3426600 w 3426600"/>
              <a:gd name="connsiteY4" fmla="*/ 128151 h 1717675"/>
              <a:gd name="connsiteX5" fmla="*/ 3426600 w 3426600"/>
              <a:gd name="connsiteY5" fmla="*/ 324346 h 1717675"/>
              <a:gd name="connsiteX6" fmla="*/ 3421798 w 3426600"/>
              <a:gd name="connsiteY6" fmla="*/ 324346 h 1717675"/>
              <a:gd name="connsiteX7" fmla="*/ 3421798 w 3426600"/>
              <a:gd name="connsiteY7" fmla="*/ 445900 h 1717675"/>
              <a:gd name="connsiteX8" fmla="*/ 3421798 w 3426600"/>
              <a:gd name="connsiteY8" fmla="*/ 1336675 h 1717675"/>
              <a:gd name="connsiteX9" fmla="*/ 3421798 w 3426600"/>
              <a:gd name="connsiteY9" fmla="*/ 1717675 h 1717675"/>
              <a:gd name="connsiteX10" fmla="*/ 3043200 w 3426600"/>
              <a:gd name="connsiteY10" fmla="*/ 1717675 h 1717675"/>
              <a:gd name="connsiteX11" fmla="*/ 378598 w 3426600"/>
              <a:gd name="connsiteY11" fmla="*/ 1717675 h 1717675"/>
              <a:gd name="connsiteX12" fmla="*/ 0 w 3426600"/>
              <a:gd name="connsiteY12" fmla="*/ 1717675 h 1717675"/>
              <a:gd name="connsiteX13" fmla="*/ 0 w 3426600"/>
              <a:gd name="connsiteY13" fmla="*/ 1336675 h 1717675"/>
              <a:gd name="connsiteX14" fmla="*/ 0 w 3426600"/>
              <a:gd name="connsiteY14" fmla="*/ 469675 h 1717675"/>
              <a:gd name="connsiteX15" fmla="*/ 0 w 3426600"/>
              <a:gd name="connsiteY15" fmla="*/ 324346 h 1717675"/>
              <a:gd name="connsiteX16" fmla="*/ 0 w 3426600"/>
              <a:gd name="connsiteY16" fmla="*/ 193674 h 1717675"/>
              <a:gd name="connsiteX17" fmla="*/ 0 w 3426600"/>
              <a:gd name="connsiteY17" fmla="*/ 128151 h 1717675"/>
              <a:gd name="connsiteX18" fmla="*/ 128303 w 3426600"/>
              <a:gd name="connsiteY18" fmla="*/ 0 h 1717675"/>
              <a:gd name="connsiteX0" fmla="*/ 128303 w 3426600"/>
              <a:gd name="connsiteY0" fmla="*/ 0 h 1717675"/>
              <a:gd name="connsiteX1" fmla="*/ 505702 w 3426600"/>
              <a:gd name="connsiteY1" fmla="*/ 0 h 1717675"/>
              <a:gd name="connsiteX2" fmla="*/ 2920898 w 3426600"/>
              <a:gd name="connsiteY2" fmla="*/ 0 h 1717675"/>
              <a:gd name="connsiteX3" fmla="*/ 3298298 w 3426600"/>
              <a:gd name="connsiteY3" fmla="*/ 0 h 1717675"/>
              <a:gd name="connsiteX4" fmla="*/ 3426600 w 3426600"/>
              <a:gd name="connsiteY4" fmla="*/ 128151 h 1717675"/>
              <a:gd name="connsiteX5" fmla="*/ 3426600 w 3426600"/>
              <a:gd name="connsiteY5" fmla="*/ 324346 h 1717675"/>
              <a:gd name="connsiteX6" fmla="*/ 3421798 w 3426600"/>
              <a:gd name="connsiteY6" fmla="*/ 324346 h 1717675"/>
              <a:gd name="connsiteX7" fmla="*/ 3421798 w 3426600"/>
              <a:gd name="connsiteY7" fmla="*/ 445900 h 1717675"/>
              <a:gd name="connsiteX8" fmla="*/ 3421798 w 3426600"/>
              <a:gd name="connsiteY8" fmla="*/ 1336675 h 1717675"/>
              <a:gd name="connsiteX9" fmla="*/ 3421798 w 3426600"/>
              <a:gd name="connsiteY9" fmla="*/ 1717675 h 1717675"/>
              <a:gd name="connsiteX10" fmla="*/ 3043200 w 3426600"/>
              <a:gd name="connsiteY10" fmla="*/ 1717675 h 1717675"/>
              <a:gd name="connsiteX11" fmla="*/ 378598 w 3426600"/>
              <a:gd name="connsiteY11" fmla="*/ 1717675 h 1717675"/>
              <a:gd name="connsiteX12" fmla="*/ 0 w 3426600"/>
              <a:gd name="connsiteY12" fmla="*/ 1717675 h 1717675"/>
              <a:gd name="connsiteX13" fmla="*/ 0 w 3426600"/>
              <a:gd name="connsiteY13" fmla="*/ 1336675 h 1717675"/>
              <a:gd name="connsiteX14" fmla="*/ 0 w 3426600"/>
              <a:gd name="connsiteY14" fmla="*/ 469675 h 1717675"/>
              <a:gd name="connsiteX15" fmla="*/ 0 w 3426600"/>
              <a:gd name="connsiteY15" fmla="*/ 193674 h 1717675"/>
              <a:gd name="connsiteX16" fmla="*/ 0 w 3426600"/>
              <a:gd name="connsiteY16" fmla="*/ 128151 h 1717675"/>
              <a:gd name="connsiteX17" fmla="*/ 128303 w 3426600"/>
              <a:gd name="connsiteY17" fmla="*/ 0 h 1717675"/>
              <a:gd name="connsiteX0" fmla="*/ 128303 w 3426600"/>
              <a:gd name="connsiteY0" fmla="*/ 0 h 1717675"/>
              <a:gd name="connsiteX1" fmla="*/ 505702 w 3426600"/>
              <a:gd name="connsiteY1" fmla="*/ 0 h 1717675"/>
              <a:gd name="connsiteX2" fmla="*/ 2920898 w 3426600"/>
              <a:gd name="connsiteY2" fmla="*/ 0 h 1717675"/>
              <a:gd name="connsiteX3" fmla="*/ 3298298 w 3426600"/>
              <a:gd name="connsiteY3" fmla="*/ 0 h 1717675"/>
              <a:gd name="connsiteX4" fmla="*/ 3426600 w 3426600"/>
              <a:gd name="connsiteY4" fmla="*/ 128151 h 1717675"/>
              <a:gd name="connsiteX5" fmla="*/ 3426600 w 3426600"/>
              <a:gd name="connsiteY5" fmla="*/ 324346 h 1717675"/>
              <a:gd name="connsiteX6" fmla="*/ 3421798 w 3426600"/>
              <a:gd name="connsiteY6" fmla="*/ 324346 h 1717675"/>
              <a:gd name="connsiteX7" fmla="*/ 3421798 w 3426600"/>
              <a:gd name="connsiteY7" fmla="*/ 445900 h 1717675"/>
              <a:gd name="connsiteX8" fmla="*/ 3421798 w 3426600"/>
              <a:gd name="connsiteY8" fmla="*/ 1336675 h 1717675"/>
              <a:gd name="connsiteX9" fmla="*/ 3421798 w 3426600"/>
              <a:gd name="connsiteY9" fmla="*/ 1717675 h 1717675"/>
              <a:gd name="connsiteX10" fmla="*/ 3043200 w 3426600"/>
              <a:gd name="connsiteY10" fmla="*/ 1717675 h 1717675"/>
              <a:gd name="connsiteX11" fmla="*/ 378598 w 3426600"/>
              <a:gd name="connsiteY11" fmla="*/ 1717675 h 1717675"/>
              <a:gd name="connsiteX12" fmla="*/ 0 w 3426600"/>
              <a:gd name="connsiteY12" fmla="*/ 1717675 h 1717675"/>
              <a:gd name="connsiteX13" fmla="*/ 0 w 3426600"/>
              <a:gd name="connsiteY13" fmla="*/ 1336675 h 1717675"/>
              <a:gd name="connsiteX14" fmla="*/ 0 w 3426600"/>
              <a:gd name="connsiteY14" fmla="*/ 469675 h 1717675"/>
              <a:gd name="connsiteX15" fmla="*/ 0 w 3426600"/>
              <a:gd name="connsiteY15" fmla="*/ 128151 h 1717675"/>
              <a:gd name="connsiteX16" fmla="*/ 128303 w 3426600"/>
              <a:gd name="connsiteY16" fmla="*/ 0 h 1717675"/>
              <a:gd name="connsiteX0" fmla="*/ 128303 w 3426600"/>
              <a:gd name="connsiteY0" fmla="*/ 0 h 1717675"/>
              <a:gd name="connsiteX1" fmla="*/ 505702 w 3426600"/>
              <a:gd name="connsiteY1" fmla="*/ 0 h 1717675"/>
              <a:gd name="connsiteX2" fmla="*/ 2920898 w 3426600"/>
              <a:gd name="connsiteY2" fmla="*/ 0 h 1717675"/>
              <a:gd name="connsiteX3" fmla="*/ 3298298 w 3426600"/>
              <a:gd name="connsiteY3" fmla="*/ 0 h 1717675"/>
              <a:gd name="connsiteX4" fmla="*/ 3426600 w 3426600"/>
              <a:gd name="connsiteY4" fmla="*/ 128151 h 1717675"/>
              <a:gd name="connsiteX5" fmla="*/ 3426600 w 3426600"/>
              <a:gd name="connsiteY5" fmla="*/ 324346 h 1717675"/>
              <a:gd name="connsiteX6" fmla="*/ 3421798 w 3426600"/>
              <a:gd name="connsiteY6" fmla="*/ 324346 h 1717675"/>
              <a:gd name="connsiteX7" fmla="*/ 3421798 w 3426600"/>
              <a:gd name="connsiteY7" fmla="*/ 445900 h 1717675"/>
              <a:gd name="connsiteX8" fmla="*/ 3421798 w 3426600"/>
              <a:gd name="connsiteY8" fmla="*/ 1336675 h 1717675"/>
              <a:gd name="connsiteX9" fmla="*/ 3421798 w 3426600"/>
              <a:gd name="connsiteY9" fmla="*/ 1717675 h 1717675"/>
              <a:gd name="connsiteX10" fmla="*/ 3043200 w 3426600"/>
              <a:gd name="connsiteY10" fmla="*/ 1717675 h 1717675"/>
              <a:gd name="connsiteX11" fmla="*/ 378598 w 3426600"/>
              <a:gd name="connsiteY11" fmla="*/ 1717675 h 1717675"/>
              <a:gd name="connsiteX12" fmla="*/ 0 w 3426600"/>
              <a:gd name="connsiteY12" fmla="*/ 1717675 h 1717675"/>
              <a:gd name="connsiteX13" fmla="*/ 0 w 3426600"/>
              <a:gd name="connsiteY13" fmla="*/ 1336675 h 1717675"/>
              <a:gd name="connsiteX14" fmla="*/ 0 w 3426600"/>
              <a:gd name="connsiteY14" fmla="*/ 128151 h 1717675"/>
              <a:gd name="connsiteX15" fmla="*/ 128303 w 3426600"/>
              <a:gd name="connsiteY15" fmla="*/ 0 h 1717675"/>
              <a:gd name="connsiteX0" fmla="*/ 128303 w 3426600"/>
              <a:gd name="connsiteY0" fmla="*/ 0 h 1717675"/>
              <a:gd name="connsiteX1" fmla="*/ 505702 w 3426600"/>
              <a:gd name="connsiteY1" fmla="*/ 0 h 1717675"/>
              <a:gd name="connsiteX2" fmla="*/ 2920898 w 3426600"/>
              <a:gd name="connsiteY2" fmla="*/ 0 h 1717675"/>
              <a:gd name="connsiteX3" fmla="*/ 3298298 w 3426600"/>
              <a:gd name="connsiteY3" fmla="*/ 0 h 1717675"/>
              <a:gd name="connsiteX4" fmla="*/ 3426600 w 3426600"/>
              <a:gd name="connsiteY4" fmla="*/ 128151 h 1717675"/>
              <a:gd name="connsiteX5" fmla="*/ 3426600 w 3426600"/>
              <a:gd name="connsiteY5" fmla="*/ 324346 h 1717675"/>
              <a:gd name="connsiteX6" fmla="*/ 3421798 w 3426600"/>
              <a:gd name="connsiteY6" fmla="*/ 324346 h 1717675"/>
              <a:gd name="connsiteX7" fmla="*/ 3421798 w 3426600"/>
              <a:gd name="connsiteY7" fmla="*/ 445900 h 1717675"/>
              <a:gd name="connsiteX8" fmla="*/ 3421798 w 3426600"/>
              <a:gd name="connsiteY8" fmla="*/ 1336675 h 1717675"/>
              <a:gd name="connsiteX9" fmla="*/ 3421798 w 3426600"/>
              <a:gd name="connsiteY9" fmla="*/ 1717675 h 1717675"/>
              <a:gd name="connsiteX10" fmla="*/ 3043200 w 3426600"/>
              <a:gd name="connsiteY10" fmla="*/ 1717675 h 1717675"/>
              <a:gd name="connsiteX11" fmla="*/ 378598 w 3426600"/>
              <a:gd name="connsiteY11" fmla="*/ 1717675 h 1717675"/>
              <a:gd name="connsiteX12" fmla="*/ 0 w 3426600"/>
              <a:gd name="connsiteY12" fmla="*/ 1717675 h 1717675"/>
              <a:gd name="connsiteX13" fmla="*/ 0 w 3426600"/>
              <a:gd name="connsiteY13" fmla="*/ 128151 h 1717675"/>
              <a:gd name="connsiteX14" fmla="*/ 128303 w 3426600"/>
              <a:gd name="connsiteY14" fmla="*/ 0 h 1717675"/>
              <a:gd name="connsiteX0" fmla="*/ 128303 w 3426600"/>
              <a:gd name="connsiteY0" fmla="*/ 0 h 1717675"/>
              <a:gd name="connsiteX1" fmla="*/ 505702 w 3426600"/>
              <a:gd name="connsiteY1" fmla="*/ 0 h 1717675"/>
              <a:gd name="connsiteX2" fmla="*/ 2920898 w 3426600"/>
              <a:gd name="connsiteY2" fmla="*/ 0 h 1717675"/>
              <a:gd name="connsiteX3" fmla="*/ 3298298 w 3426600"/>
              <a:gd name="connsiteY3" fmla="*/ 0 h 1717675"/>
              <a:gd name="connsiteX4" fmla="*/ 3426600 w 3426600"/>
              <a:gd name="connsiteY4" fmla="*/ 128151 h 1717675"/>
              <a:gd name="connsiteX5" fmla="*/ 3426600 w 3426600"/>
              <a:gd name="connsiteY5" fmla="*/ 324346 h 1717675"/>
              <a:gd name="connsiteX6" fmla="*/ 3421798 w 3426600"/>
              <a:gd name="connsiteY6" fmla="*/ 324346 h 1717675"/>
              <a:gd name="connsiteX7" fmla="*/ 3421798 w 3426600"/>
              <a:gd name="connsiteY7" fmla="*/ 445900 h 1717675"/>
              <a:gd name="connsiteX8" fmla="*/ 3421798 w 3426600"/>
              <a:gd name="connsiteY8" fmla="*/ 1336675 h 1717675"/>
              <a:gd name="connsiteX9" fmla="*/ 3421798 w 3426600"/>
              <a:gd name="connsiteY9" fmla="*/ 1717675 h 1717675"/>
              <a:gd name="connsiteX10" fmla="*/ 3043200 w 3426600"/>
              <a:gd name="connsiteY10" fmla="*/ 1717675 h 1717675"/>
              <a:gd name="connsiteX11" fmla="*/ 0 w 3426600"/>
              <a:gd name="connsiteY11" fmla="*/ 1717675 h 1717675"/>
              <a:gd name="connsiteX12" fmla="*/ 0 w 3426600"/>
              <a:gd name="connsiteY12" fmla="*/ 128151 h 1717675"/>
              <a:gd name="connsiteX13" fmla="*/ 128303 w 3426600"/>
              <a:gd name="connsiteY13" fmla="*/ 0 h 1717675"/>
              <a:gd name="connsiteX0" fmla="*/ 128303 w 3426600"/>
              <a:gd name="connsiteY0" fmla="*/ 0 h 1717675"/>
              <a:gd name="connsiteX1" fmla="*/ 505702 w 3426600"/>
              <a:gd name="connsiteY1" fmla="*/ 0 h 1717675"/>
              <a:gd name="connsiteX2" fmla="*/ 2920898 w 3426600"/>
              <a:gd name="connsiteY2" fmla="*/ 0 h 1717675"/>
              <a:gd name="connsiteX3" fmla="*/ 3298298 w 3426600"/>
              <a:gd name="connsiteY3" fmla="*/ 0 h 1717675"/>
              <a:gd name="connsiteX4" fmla="*/ 3426600 w 3426600"/>
              <a:gd name="connsiteY4" fmla="*/ 128151 h 1717675"/>
              <a:gd name="connsiteX5" fmla="*/ 3426600 w 3426600"/>
              <a:gd name="connsiteY5" fmla="*/ 324346 h 1717675"/>
              <a:gd name="connsiteX6" fmla="*/ 3421798 w 3426600"/>
              <a:gd name="connsiteY6" fmla="*/ 324346 h 1717675"/>
              <a:gd name="connsiteX7" fmla="*/ 3421798 w 3426600"/>
              <a:gd name="connsiteY7" fmla="*/ 445900 h 1717675"/>
              <a:gd name="connsiteX8" fmla="*/ 3421798 w 3426600"/>
              <a:gd name="connsiteY8" fmla="*/ 1336675 h 1717675"/>
              <a:gd name="connsiteX9" fmla="*/ 3421798 w 3426600"/>
              <a:gd name="connsiteY9" fmla="*/ 1717675 h 1717675"/>
              <a:gd name="connsiteX10" fmla="*/ 0 w 3426600"/>
              <a:gd name="connsiteY10" fmla="*/ 1717675 h 1717675"/>
              <a:gd name="connsiteX11" fmla="*/ 0 w 3426600"/>
              <a:gd name="connsiteY11" fmla="*/ 128151 h 1717675"/>
              <a:gd name="connsiteX12" fmla="*/ 128303 w 3426600"/>
              <a:gd name="connsiteY12" fmla="*/ 0 h 1717675"/>
              <a:gd name="connsiteX0" fmla="*/ 128303 w 3426600"/>
              <a:gd name="connsiteY0" fmla="*/ 0 h 1717675"/>
              <a:gd name="connsiteX1" fmla="*/ 505702 w 3426600"/>
              <a:gd name="connsiteY1" fmla="*/ 0 h 1717675"/>
              <a:gd name="connsiteX2" fmla="*/ 2920898 w 3426600"/>
              <a:gd name="connsiteY2" fmla="*/ 0 h 1717675"/>
              <a:gd name="connsiteX3" fmla="*/ 3298298 w 3426600"/>
              <a:gd name="connsiteY3" fmla="*/ 0 h 1717675"/>
              <a:gd name="connsiteX4" fmla="*/ 3426600 w 3426600"/>
              <a:gd name="connsiteY4" fmla="*/ 128151 h 1717675"/>
              <a:gd name="connsiteX5" fmla="*/ 3426600 w 3426600"/>
              <a:gd name="connsiteY5" fmla="*/ 324346 h 1717675"/>
              <a:gd name="connsiteX6" fmla="*/ 3421798 w 3426600"/>
              <a:gd name="connsiteY6" fmla="*/ 324346 h 1717675"/>
              <a:gd name="connsiteX7" fmla="*/ 3421798 w 3426600"/>
              <a:gd name="connsiteY7" fmla="*/ 445900 h 1717675"/>
              <a:gd name="connsiteX8" fmla="*/ 3421798 w 3426600"/>
              <a:gd name="connsiteY8" fmla="*/ 1717675 h 1717675"/>
              <a:gd name="connsiteX9" fmla="*/ 0 w 3426600"/>
              <a:gd name="connsiteY9" fmla="*/ 1717675 h 1717675"/>
              <a:gd name="connsiteX10" fmla="*/ 0 w 3426600"/>
              <a:gd name="connsiteY10" fmla="*/ 128151 h 1717675"/>
              <a:gd name="connsiteX11" fmla="*/ 128303 w 3426600"/>
              <a:gd name="connsiteY11" fmla="*/ 0 h 1717675"/>
              <a:gd name="connsiteX0" fmla="*/ 128303 w 3426600"/>
              <a:gd name="connsiteY0" fmla="*/ 0 h 1717675"/>
              <a:gd name="connsiteX1" fmla="*/ 505702 w 3426600"/>
              <a:gd name="connsiteY1" fmla="*/ 0 h 1717675"/>
              <a:gd name="connsiteX2" fmla="*/ 2920898 w 3426600"/>
              <a:gd name="connsiteY2" fmla="*/ 0 h 1717675"/>
              <a:gd name="connsiteX3" fmla="*/ 3298298 w 3426600"/>
              <a:gd name="connsiteY3" fmla="*/ 0 h 1717675"/>
              <a:gd name="connsiteX4" fmla="*/ 3426600 w 3426600"/>
              <a:gd name="connsiteY4" fmla="*/ 128151 h 1717675"/>
              <a:gd name="connsiteX5" fmla="*/ 3426600 w 3426600"/>
              <a:gd name="connsiteY5" fmla="*/ 324346 h 1717675"/>
              <a:gd name="connsiteX6" fmla="*/ 3421798 w 3426600"/>
              <a:gd name="connsiteY6" fmla="*/ 324346 h 1717675"/>
              <a:gd name="connsiteX7" fmla="*/ 3421798 w 3426600"/>
              <a:gd name="connsiteY7" fmla="*/ 1717675 h 1717675"/>
              <a:gd name="connsiteX8" fmla="*/ 0 w 3426600"/>
              <a:gd name="connsiteY8" fmla="*/ 1717675 h 1717675"/>
              <a:gd name="connsiteX9" fmla="*/ 0 w 3426600"/>
              <a:gd name="connsiteY9" fmla="*/ 128151 h 1717675"/>
              <a:gd name="connsiteX10" fmla="*/ 128303 w 3426600"/>
              <a:gd name="connsiteY10" fmla="*/ 0 h 1717675"/>
              <a:gd name="connsiteX0" fmla="*/ 128303 w 3426600"/>
              <a:gd name="connsiteY0" fmla="*/ 0 h 1717675"/>
              <a:gd name="connsiteX1" fmla="*/ 505702 w 3426600"/>
              <a:gd name="connsiteY1" fmla="*/ 0 h 1717675"/>
              <a:gd name="connsiteX2" fmla="*/ 2920898 w 3426600"/>
              <a:gd name="connsiteY2" fmla="*/ 0 h 1717675"/>
              <a:gd name="connsiteX3" fmla="*/ 3298298 w 3426600"/>
              <a:gd name="connsiteY3" fmla="*/ 0 h 1717675"/>
              <a:gd name="connsiteX4" fmla="*/ 3426600 w 3426600"/>
              <a:gd name="connsiteY4" fmla="*/ 128151 h 1717675"/>
              <a:gd name="connsiteX5" fmla="*/ 3426600 w 3426600"/>
              <a:gd name="connsiteY5" fmla="*/ 324346 h 1717675"/>
              <a:gd name="connsiteX6" fmla="*/ 3421798 w 3426600"/>
              <a:gd name="connsiteY6" fmla="*/ 1717675 h 1717675"/>
              <a:gd name="connsiteX7" fmla="*/ 0 w 3426600"/>
              <a:gd name="connsiteY7" fmla="*/ 1717675 h 1717675"/>
              <a:gd name="connsiteX8" fmla="*/ 0 w 3426600"/>
              <a:gd name="connsiteY8" fmla="*/ 128151 h 1717675"/>
              <a:gd name="connsiteX9" fmla="*/ 128303 w 3426600"/>
              <a:gd name="connsiteY9" fmla="*/ 0 h 1717675"/>
              <a:gd name="connsiteX0" fmla="*/ 128303 w 3426600"/>
              <a:gd name="connsiteY0" fmla="*/ 0 h 1717675"/>
              <a:gd name="connsiteX1" fmla="*/ 505702 w 3426600"/>
              <a:gd name="connsiteY1" fmla="*/ 0 h 1717675"/>
              <a:gd name="connsiteX2" fmla="*/ 2920898 w 3426600"/>
              <a:gd name="connsiteY2" fmla="*/ 0 h 1717675"/>
              <a:gd name="connsiteX3" fmla="*/ 3298298 w 3426600"/>
              <a:gd name="connsiteY3" fmla="*/ 0 h 1717675"/>
              <a:gd name="connsiteX4" fmla="*/ 3426600 w 3426600"/>
              <a:gd name="connsiteY4" fmla="*/ 128151 h 1717675"/>
              <a:gd name="connsiteX5" fmla="*/ 3421798 w 3426600"/>
              <a:gd name="connsiteY5" fmla="*/ 1717675 h 1717675"/>
              <a:gd name="connsiteX6" fmla="*/ 0 w 3426600"/>
              <a:gd name="connsiteY6" fmla="*/ 1717675 h 1717675"/>
              <a:gd name="connsiteX7" fmla="*/ 0 w 3426600"/>
              <a:gd name="connsiteY7" fmla="*/ 128151 h 1717675"/>
              <a:gd name="connsiteX8" fmla="*/ 128303 w 3426600"/>
              <a:gd name="connsiteY8" fmla="*/ 0 h 1717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26600" h="1717675">
                <a:moveTo>
                  <a:pt x="128303" y="0"/>
                </a:moveTo>
                <a:lnTo>
                  <a:pt x="505702" y="0"/>
                </a:lnTo>
                <a:lnTo>
                  <a:pt x="2920898" y="0"/>
                </a:lnTo>
                <a:lnTo>
                  <a:pt x="3298298" y="0"/>
                </a:lnTo>
                <a:cubicBezTo>
                  <a:pt x="3369157" y="0"/>
                  <a:pt x="3426600" y="57375"/>
                  <a:pt x="3426600" y="128151"/>
                </a:cubicBezTo>
                <a:cubicBezTo>
                  <a:pt x="3424999" y="657992"/>
                  <a:pt x="3423399" y="1187834"/>
                  <a:pt x="3421798" y="1717675"/>
                </a:cubicBezTo>
                <a:lnTo>
                  <a:pt x="0" y="1717675"/>
                </a:lnTo>
                <a:lnTo>
                  <a:pt x="0" y="128151"/>
                </a:lnTo>
                <a:cubicBezTo>
                  <a:pt x="0" y="57375"/>
                  <a:pt x="57443" y="0"/>
                  <a:pt x="128303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endParaRPr lang="x-none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5E39DC50-FD95-284B-B7AD-2E8D2852CF78}"/>
              </a:ext>
            </a:extLst>
          </p:cNvPr>
          <p:cNvSpPr>
            <a:spLocks noGrp="1"/>
          </p:cNvSpPr>
          <p:nvPr userDrawn="1">
            <p:ph type="body" sz="quarter" idx="25"/>
          </p:nvPr>
        </p:nvSpPr>
        <p:spPr>
          <a:xfrm>
            <a:off x="759599" y="3238500"/>
            <a:ext cx="3427200" cy="2476800"/>
          </a:xfrm>
          <a:custGeom>
            <a:avLst/>
            <a:gdLst>
              <a:gd name="connsiteX0" fmla="*/ 0 w 3426600"/>
              <a:gd name="connsiteY0" fmla="*/ 0 h 2478238"/>
              <a:gd name="connsiteX1" fmla="*/ 381000 w 3426600"/>
              <a:gd name="connsiteY1" fmla="*/ 0 h 2478238"/>
              <a:gd name="connsiteX2" fmla="*/ 3045600 w 3426600"/>
              <a:gd name="connsiteY2" fmla="*/ 0 h 2478238"/>
              <a:gd name="connsiteX3" fmla="*/ 3426600 w 3426600"/>
              <a:gd name="connsiteY3" fmla="*/ 0 h 2478238"/>
              <a:gd name="connsiteX4" fmla="*/ 3426600 w 3426600"/>
              <a:gd name="connsiteY4" fmla="*/ 2153892 h 2478238"/>
              <a:gd name="connsiteX5" fmla="*/ 3426600 w 3426600"/>
              <a:gd name="connsiteY5" fmla="*/ 2286150 h 2478238"/>
              <a:gd name="connsiteX6" fmla="*/ 3426600 w 3426600"/>
              <a:gd name="connsiteY6" fmla="*/ 2350087 h 2478238"/>
              <a:gd name="connsiteX7" fmla="*/ 3298298 w 3426600"/>
              <a:gd name="connsiteY7" fmla="*/ 2478238 h 2478238"/>
              <a:gd name="connsiteX8" fmla="*/ 2920898 w 3426600"/>
              <a:gd name="connsiteY8" fmla="*/ 2478238 h 2478238"/>
              <a:gd name="connsiteX9" fmla="*/ 505703 w 3426600"/>
              <a:gd name="connsiteY9" fmla="*/ 2478238 h 2478238"/>
              <a:gd name="connsiteX10" fmla="*/ 128303 w 3426600"/>
              <a:gd name="connsiteY10" fmla="*/ 2478238 h 2478238"/>
              <a:gd name="connsiteX11" fmla="*/ 0 w 3426600"/>
              <a:gd name="connsiteY11" fmla="*/ 2350087 h 2478238"/>
              <a:gd name="connsiteX12" fmla="*/ 0 w 3426600"/>
              <a:gd name="connsiteY12" fmla="*/ 2286150 h 2478238"/>
              <a:gd name="connsiteX13" fmla="*/ 0 w 3426600"/>
              <a:gd name="connsiteY13" fmla="*/ 2153892 h 2478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426600" h="2478238">
                <a:moveTo>
                  <a:pt x="0" y="0"/>
                </a:moveTo>
                <a:lnTo>
                  <a:pt x="381000" y="0"/>
                </a:lnTo>
                <a:lnTo>
                  <a:pt x="3045600" y="0"/>
                </a:lnTo>
                <a:lnTo>
                  <a:pt x="3426600" y="0"/>
                </a:lnTo>
                <a:lnTo>
                  <a:pt x="3426600" y="2153892"/>
                </a:lnTo>
                <a:lnTo>
                  <a:pt x="3426600" y="2286150"/>
                </a:lnTo>
                <a:lnTo>
                  <a:pt x="3426600" y="2350087"/>
                </a:lnTo>
                <a:cubicBezTo>
                  <a:pt x="3426600" y="2420863"/>
                  <a:pt x="3369157" y="2478238"/>
                  <a:pt x="3298298" y="2478238"/>
                </a:cubicBezTo>
                <a:lnTo>
                  <a:pt x="2920898" y="2478238"/>
                </a:lnTo>
                <a:lnTo>
                  <a:pt x="505703" y="2478238"/>
                </a:lnTo>
                <a:lnTo>
                  <a:pt x="128303" y="2478238"/>
                </a:lnTo>
                <a:cubicBezTo>
                  <a:pt x="57443" y="2478238"/>
                  <a:pt x="0" y="2420863"/>
                  <a:pt x="0" y="2350087"/>
                </a:cubicBezTo>
                <a:lnTo>
                  <a:pt x="0" y="2286150"/>
                </a:lnTo>
                <a:lnTo>
                  <a:pt x="0" y="2153892"/>
                </a:lnTo>
                <a:close/>
              </a:path>
            </a:pathLst>
          </a:custGeom>
          <a:solidFill>
            <a:schemeClr val="bg1"/>
          </a:solidFill>
          <a:ln w="6350">
            <a:noFill/>
          </a:ln>
        </p:spPr>
        <p:txBody>
          <a:bodyPr wrap="square" lIns="144000" tIns="144000">
            <a:noAutofit/>
          </a:bodyPr>
          <a:lstStyle>
            <a:lvl1pPr marL="0" indent="0">
              <a:spcAft>
                <a:spcPts val="1200"/>
              </a:spcAft>
              <a:buFont typeface="Wingdings" pitchFamily="2" charset="2"/>
              <a:buNone/>
              <a:defRPr sz="1800" b="1"/>
            </a:lvl1pPr>
            <a:lvl2pPr marL="172800" indent="-172800">
              <a:buFont typeface="Wingdings" pitchFamily="2" charset="2"/>
              <a:buChar char="§"/>
              <a:defRPr sz="1400"/>
            </a:lvl2pPr>
          </a:lstStyle>
          <a:p>
            <a:pPr lvl="0"/>
            <a:endParaRPr lang="en-US" dirty="0"/>
          </a:p>
          <a:p>
            <a:pPr lvl="1"/>
            <a:endParaRPr lang="en-US" dirty="0"/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id="{1AA987D4-CF9F-D947-B4FF-75698432C64E}"/>
              </a:ext>
            </a:extLst>
          </p:cNvPr>
          <p:cNvSpPr>
            <a:spLocks noGrp="1"/>
          </p:cNvSpPr>
          <p:nvPr userDrawn="1">
            <p:ph type="body" sz="quarter" idx="26"/>
          </p:nvPr>
        </p:nvSpPr>
        <p:spPr>
          <a:xfrm>
            <a:off x="8003400" y="3238501"/>
            <a:ext cx="3427200" cy="2478237"/>
          </a:xfrm>
          <a:custGeom>
            <a:avLst/>
            <a:gdLst>
              <a:gd name="connsiteX0" fmla="*/ 2402 w 3426600"/>
              <a:gd name="connsiteY0" fmla="*/ 0 h 2478237"/>
              <a:gd name="connsiteX1" fmla="*/ 381000 w 3426600"/>
              <a:gd name="connsiteY1" fmla="*/ 0 h 2478237"/>
              <a:gd name="connsiteX2" fmla="*/ 3048002 w 3426600"/>
              <a:gd name="connsiteY2" fmla="*/ 0 h 2478237"/>
              <a:gd name="connsiteX3" fmla="*/ 3426600 w 3426600"/>
              <a:gd name="connsiteY3" fmla="*/ 0 h 2478237"/>
              <a:gd name="connsiteX4" fmla="*/ 3426600 w 3426600"/>
              <a:gd name="connsiteY4" fmla="*/ 2153891 h 2478237"/>
              <a:gd name="connsiteX5" fmla="*/ 3426600 w 3426600"/>
              <a:gd name="connsiteY5" fmla="*/ 2350086 h 2478237"/>
              <a:gd name="connsiteX6" fmla="*/ 3426600 w 3426600"/>
              <a:gd name="connsiteY6" fmla="*/ 2385039 h 2478237"/>
              <a:gd name="connsiteX7" fmla="*/ 3419535 w 3426600"/>
              <a:gd name="connsiteY7" fmla="*/ 2385039 h 2478237"/>
              <a:gd name="connsiteX8" fmla="*/ 3416517 w 3426600"/>
              <a:gd name="connsiteY8" fmla="*/ 2399968 h 2478237"/>
              <a:gd name="connsiteX9" fmla="*/ 3298298 w 3426600"/>
              <a:gd name="connsiteY9" fmla="*/ 2478237 h 2478237"/>
              <a:gd name="connsiteX10" fmla="*/ 2920898 w 3426600"/>
              <a:gd name="connsiteY10" fmla="*/ 2478237 h 2478237"/>
              <a:gd name="connsiteX11" fmla="*/ 505702 w 3426600"/>
              <a:gd name="connsiteY11" fmla="*/ 2478237 h 2478237"/>
              <a:gd name="connsiteX12" fmla="*/ 128303 w 3426600"/>
              <a:gd name="connsiteY12" fmla="*/ 2478237 h 2478237"/>
              <a:gd name="connsiteX13" fmla="*/ 10083 w 3426600"/>
              <a:gd name="connsiteY13" fmla="*/ 2399968 h 2478237"/>
              <a:gd name="connsiteX14" fmla="*/ 7065 w 3426600"/>
              <a:gd name="connsiteY14" fmla="*/ 2385039 h 2478237"/>
              <a:gd name="connsiteX15" fmla="*/ 2402 w 3426600"/>
              <a:gd name="connsiteY15" fmla="*/ 2385039 h 2478237"/>
              <a:gd name="connsiteX16" fmla="*/ 2402 w 3426600"/>
              <a:gd name="connsiteY16" fmla="*/ 2361970 h 2478237"/>
              <a:gd name="connsiteX17" fmla="*/ 0 w 3426600"/>
              <a:gd name="connsiteY17" fmla="*/ 2350086 h 2478237"/>
              <a:gd name="connsiteX18" fmla="*/ 0 w 3426600"/>
              <a:gd name="connsiteY18" fmla="*/ 2153891 h 2478237"/>
              <a:gd name="connsiteX19" fmla="*/ 2402 w 3426600"/>
              <a:gd name="connsiteY19" fmla="*/ 2153891 h 2478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426600" h="2478237">
                <a:moveTo>
                  <a:pt x="2402" y="0"/>
                </a:moveTo>
                <a:lnTo>
                  <a:pt x="381000" y="0"/>
                </a:lnTo>
                <a:lnTo>
                  <a:pt x="3048002" y="0"/>
                </a:lnTo>
                <a:lnTo>
                  <a:pt x="3426600" y="0"/>
                </a:lnTo>
                <a:lnTo>
                  <a:pt x="3426600" y="2153891"/>
                </a:lnTo>
                <a:lnTo>
                  <a:pt x="3426600" y="2350086"/>
                </a:lnTo>
                <a:lnTo>
                  <a:pt x="3426600" y="2385039"/>
                </a:lnTo>
                <a:lnTo>
                  <a:pt x="3419535" y="2385039"/>
                </a:lnTo>
                <a:lnTo>
                  <a:pt x="3416517" y="2399968"/>
                </a:lnTo>
                <a:cubicBezTo>
                  <a:pt x="3397040" y="2445964"/>
                  <a:pt x="3351442" y="2478237"/>
                  <a:pt x="3298298" y="2478237"/>
                </a:cubicBezTo>
                <a:lnTo>
                  <a:pt x="2920898" y="2478237"/>
                </a:lnTo>
                <a:lnTo>
                  <a:pt x="505702" y="2478237"/>
                </a:lnTo>
                <a:lnTo>
                  <a:pt x="128303" y="2478237"/>
                </a:lnTo>
                <a:cubicBezTo>
                  <a:pt x="75158" y="2478237"/>
                  <a:pt x="29560" y="2445964"/>
                  <a:pt x="10083" y="2399968"/>
                </a:cubicBezTo>
                <a:lnTo>
                  <a:pt x="7065" y="2385039"/>
                </a:lnTo>
                <a:lnTo>
                  <a:pt x="2402" y="2385039"/>
                </a:lnTo>
                <a:lnTo>
                  <a:pt x="2402" y="2361970"/>
                </a:lnTo>
                <a:lnTo>
                  <a:pt x="0" y="2350086"/>
                </a:lnTo>
                <a:lnTo>
                  <a:pt x="0" y="2153891"/>
                </a:lnTo>
                <a:lnTo>
                  <a:pt x="2402" y="2153891"/>
                </a:lnTo>
                <a:close/>
              </a:path>
            </a:pathLst>
          </a:custGeom>
          <a:solidFill>
            <a:schemeClr val="bg1"/>
          </a:solidFill>
          <a:ln w="6350">
            <a:noFill/>
          </a:ln>
        </p:spPr>
        <p:txBody>
          <a:bodyPr vert="horz" wrap="square" lIns="144000" tIns="144000" rIns="91440" bIns="45720" rtlCol="0">
            <a:noAutofit/>
          </a:bodyPr>
          <a:lstStyle>
            <a:lvl1pPr>
              <a:spcAft>
                <a:spcPts val="1200"/>
              </a:spcAft>
              <a:defRPr lang="en-US" sz="1800" b="1" dirty="0" smtClean="0"/>
            </a:lvl1pPr>
            <a:lvl2pPr marL="171450" indent="-171450">
              <a:buFont typeface="Wingdings" pitchFamily="2" charset="2"/>
              <a:buChar char="§"/>
              <a:defRPr/>
            </a:lvl2pPr>
          </a:lstStyle>
          <a:p>
            <a:pPr lvl="0">
              <a:buFont typeface="Wingdings" pitchFamily="2" charset="2"/>
            </a:pPr>
            <a:endParaRPr lang="en-US" dirty="0"/>
          </a:p>
          <a:p>
            <a:pPr lvl="1">
              <a:buFont typeface="Wingdings" pitchFamily="2" charset="2"/>
            </a:pPr>
            <a:endParaRPr lang="en-US" dirty="0"/>
          </a:p>
        </p:txBody>
      </p:sp>
      <p:pic>
        <p:nvPicPr>
          <p:cNvPr id="17" name="Рисунок 1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545" y="74735"/>
            <a:ext cx="231530" cy="237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20051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карточки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1D26480-3665-6F44-B084-BF4E502B75B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62000" y="2607730"/>
            <a:ext cx="2476500" cy="2726270"/>
          </a:xfrm>
          <a:prstGeom prst="round2SameRect">
            <a:avLst>
              <a:gd name="adj1" fmla="val 0"/>
              <a:gd name="adj2" fmla="val 5561"/>
            </a:avLst>
          </a:prstGeom>
          <a:ln w="6350">
            <a:solidFill>
              <a:schemeClr val="bg1">
                <a:lumMod val="85000"/>
              </a:schemeClr>
            </a:solidFill>
          </a:ln>
        </p:spPr>
        <p:txBody>
          <a:bodyPr lIns="144000" tIns="251999">
            <a:noAutofit/>
          </a:bodyPr>
          <a:lstStyle>
            <a:lvl1pPr marL="171450" indent="-171450">
              <a:buFont typeface="Wingdings" pitchFamily="2" charset="2"/>
              <a:buChar char="§"/>
              <a:defRPr sz="12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itle 9">
            <a:extLst>
              <a:ext uri="{FF2B5EF4-FFF2-40B4-BE49-F238E27FC236}">
                <a16:creationId xmlns:a16="http://schemas.microsoft.com/office/drawing/2014/main" id="{C7745E6A-18EC-054A-8FE6-B2B1F30A9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381000"/>
            <a:ext cx="10668001" cy="571500"/>
          </a:xfrm>
        </p:spPr>
        <p:txBody>
          <a:bodyPr l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6CABBD4A-148C-964A-B1F4-D48F11C9ABC4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0" y="7048800"/>
            <a:ext cx="1333500" cy="381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ru-RU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2E67FB0C-A308-AA46-8E45-7743E8A565D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668000" y="6101543"/>
            <a:ext cx="762000" cy="381000"/>
          </a:xfrm>
        </p:spPr>
        <p:txBody>
          <a:bodyPr rIns="0">
            <a:noAutofit/>
          </a:bodyPr>
          <a:lstStyle/>
          <a:p>
            <a:fld id="{4F260BB2-4DBA-4B96-A733-49638465F576}" type="slidenum">
              <a:rPr lang="x-none" smtClean="0"/>
              <a:pPr/>
              <a:t>‹#›</a:t>
            </a:fld>
            <a:endParaRPr lang="x-none"/>
          </a:p>
        </p:txBody>
      </p:sp>
      <p:grpSp>
        <p:nvGrpSpPr>
          <p:cNvPr id="23" name="Group 10">
            <a:extLst>
              <a:ext uri="{FF2B5EF4-FFF2-40B4-BE49-F238E27FC236}">
                <a16:creationId xmlns:a16="http://schemas.microsoft.com/office/drawing/2014/main" id="{EFDFD8BD-93BC-EB4F-BABE-DBF6545056F0}"/>
              </a:ext>
            </a:extLst>
          </p:cNvPr>
          <p:cNvGrpSpPr/>
          <p:nvPr userDrawn="1"/>
        </p:nvGrpSpPr>
        <p:grpSpPr>
          <a:xfrm>
            <a:off x="0" y="0"/>
            <a:ext cx="381000" cy="6858000"/>
            <a:chOff x="0" y="0"/>
            <a:chExt cx="381000" cy="6858000"/>
          </a:xfrm>
        </p:grpSpPr>
        <p:sp>
          <p:nvSpPr>
            <p:cNvPr id="24" name="Rectangle 15">
              <a:extLst>
                <a:ext uri="{FF2B5EF4-FFF2-40B4-BE49-F238E27FC236}">
                  <a16:creationId xmlns:a16="http://schemas.microsoft.com/office/drawing/2014/main" id="{BFFED65D-5AB0-0549-9457-BCD403ABACCC}"/>
                </a:ext>
              </a:extLst>
            </p:cNvPr>
            <p:cNvSpPr/>
            <p:nvPr/>
          </p:nvSpPr>
          <p:spPr>
            <a:xfrm>
              <a:off x="0" y="0"/>
              <a:ext cx="381000" cy="685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sz="1400"/>
            </a:p>
          </p:txBody>
        </p:sp>
        <p:pic>
          <p:nvPicPr>
            <p:cNvPr id="25" name="Graphic 17">
              <a:extLst>
                <a:ext uri="{FF2B5EF4-FFF2-40B4-BE49-F238E27FC236}">
                  <a16:creationId xmlns:a16="http://schemas.microsoft.com/office/drawing/2014/main" id="{B106E481-BC52-084B-BD16-EC69B340E55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4735" y="74735"/>
              <a:ext cx="231530" cy="231530"/>
            </a:xfrm>
            <a:prstGeom prst="rect">
              <a:avLst/>
            </a:prstGeom>
          </p:spPr>
        </p:pic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FAA514-6533-8A4E-8F43-F19D6FC024B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62000" y="952500"/>
            <a:ext cx="3810000" cy="381000"/>
          </a:xfrm>
          <a:prstGeom prst="rect">
            <a:avLst/>
          </a:prstGeom>
        </p:spPr>
        <p:txBody>
          <a:bodyPr lIns="14400">
            <a:noAutofit/>
          </a:bodyPr>
          <a:lstStyle>
            <a:lvl1pPr marL="0" indent="0">
              <a:buNone/>
              <a:defRPr sz="1600"/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8A937329-A5D2-234C-A6B7-B52D8D7DCD8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61999" y="6097737"/>
            <a:ext cx="3619501" cy="379413"/>
          </a:xfrm>
          <a:prstGeom prst="rect">
            <a:avLst/>
          </a:prstGeom>
        </p:spPr>
        <p:txBody>
          <a:bodyPr lIns="0" anchor="b" anchorCtr="0">
            <a:noAutofit/>
          </a:bodyPr>
          <a:lstStyle>
            <a:lvl1pPr marL="0" indent="0">
              <a:buFont typeface="+mj-lt"/>
              <a:buNone/>
              <a:defRPr lang="en-US" sz="900" b="0" kern="120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29600" indent="-129600">
              <a:defRPr/>
            </a:lvl2pPr>
            <a:lvl3pPr marL="129600" indent="-129600">
              <a:defRPr/>
            </a:lvl3pPr>
            <a:lvl4pPr marL="129600" indent="-129600">
              <a:defRPr/>
            </a:lvl4pPr>
            <a:lvl5pPr marL="129600" indent="-129600">
              <a:defRPr/>
            </a:lvl5pPr>
          </a:lstStyle>
          <a:p>
            <a:pPr lvl="0"/>
            <a:endParaRPr lang="ru-RU" dirty="0"/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9E6788A0-C0CF-5B46-8795-BF39F49B4F8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62000" y="1520826"/>
            <a:ext cx="2478452" cy="1086904"/>
          </a:xfrm>
          <a:custGeom>
            <a:avLst/>
            <a:gdLst>
              <a:gd name="connsiteX0" fmla="*/ 128302 w 2478452"/>
              <a:gd name="connsiteY0" fmla="*/ 0 h 1086904"/>
              <a:gd name="connsiteX1" fmla="*/ 1001604 w 2478452"/>
              <a:gd name="connsiteY1" fmla="*/ 0 h 1086904"/>
              <a:gd name="connsiteX2" fmla="*/ 1476847 w 2478452"/>
              <a:gd name="connsiteY2" fmla="*/ 0 h 1086904"/>
              <a:gd name="connsiteX3" fmla="*/ 2350149 w 2478452"/>
              <a:gd name="connsiteY3" fmla="*/ 0 h 1086904"/>
              <a:gd name="connsiteX4" fmla="*/ 2478451 w 2478452"/>
              <a:gd name="connsiteY4" fmla="*/ 128151 h 1086904"/>
              <a:gd name="connsiteX5" fmla="*/ 2478451 w 2478452"/>
              <a:gd name="connsiteY5" fmla="*/ 137290 h 1086904"/>
              <a:gd name="connsiteX6" fmla="*/ 2478452 w 2478452"/>
              <a:gd name="connsiteY6" fmla="*/ 137290 h 1086904"/>
              <a:gd name="connsiteX7" fmla="*/ 2478452 w 2478452"/>
              <a:gd name="connsiteY7" fmla="*/ 1086904 h 1086904"/>
              <a:gd name="connsiteX8" fmla="*/ 0 w 2478452"/>
              <a:gd name="connsiteY8" fmla="*/ 1086904 h 1086904"/>
              <a:gd name="connsiteX9" fmla="*/ 0 w 2478452"/>
              <a:gd name="connsiteY9" fmla="*/ 324346 h 1086904"/>
              <a:gd name="connsiteX10" fmla="*/ 0 w 2478452"/>
              <a:gd name="connsiteY10" fmla="*/ 137290 h 1086904"/>
              <a:gd name="connsiteX11" fmla="*/ 0 w 2478452"/>
              <a:gd name="connsiteY11" fmla="*/ 128151 h 1086904"/>
              <a:gd name="connsiteX12" fmla="*/ 128302 w 2478452"/>
              <a:gd name="connsiteY12" fmla="*/ 0 h 1086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478452" h="1086904">
                <a:moveTo>
                  <a:pt x="128302" y="0"/>
                </a:moveTo>
                <a:lnTo>
                  <a:pt x="1001604" y="0"/>
                </a:lnTo>
                <a:lnTo>
                  <a:pt x="1476847" y="0"/>
                </a:lnTo>
                <a:lnTo>
                  <a:pt x="2350149" y="0"/>
                </a:lnTo>
                <a:cubicBezTo>
                  <a:pt x="2421008" y="0"/>
                  <a:pt x="2478451" y="57375"/>
                  <a:pt x="2478451" y="128151"/>
                </a:cubicBezTo>
                <a:lnTo>
                  <a:pt x="2478451" y="137290"/>
                </a:lnTo>
                <a:lnTo>
                  <a:pt x="2478452" y="137290"/>
                </a:lnTo>
                <a:lnTo>
                  <a:pt x="2478452" y="1086904"/>
                </a:lnTo>
                <a:lnTo>
                  <a:pt x="0" y="1086904"/>
                </a:lnTo>
                <a:lnTo>
                  <a:pt x="0" y="324346"/>
                </a:lnTo>
                <a:lnTo>
                  <a:pt x="0" y="137290"/>
                </a:lnTo>
                <a:lnTo>
                  <a:pt x="0" y="128151"/>
                </a:lnTo>
                <a:cubicBezTo>
                  <a:pt x="0" y="57375"/>
                  <a:pt x="57443" y="0"/>
                  <a:pt x="128302" y="0"/>
                </a:cubicBezTo>
                <a:close/>
              </a:path>
            </a:pathLst>
          </a:custGeom>
          <a:solidFill>
            <a:srgbClr val="181C2B"/>
          </a:solidFill>
          <a:ln w="6350">
            <a:noFill/>
          </a:ln>
        </p:spPr>
        <p:txBody>
          <a:bodyPr wrap="square" lIns="612000" anchor="ctr" anchorCtr="0">
            <a:noAutofit/>
          </a:bodyPr>
          <a:lstStyle>
            <a:lvl1pPr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0" name="Picture Placeholder 3">
            <a:extLst>
              <a:ext uri="{FF2B5EF4-FFF2-40B4-BE49-F238E27FC236}">
                <a16:creationId xmlns:a16="http://schemas.microsoft.com/office/drawing/2014/main" id="{021D1439-9E74-8247-B80F-9D7D12785AE7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47015" y="1938419"/>
            <a:ext cx="251717" cy="251718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noFill/>
              </a:defRPr>
            </a:lvl1pPr>
          </a:lstStyle>
          <a:p>
            <a:endParaRPr lang="x-none"/>
          </a:p>
        </p:txBody>
      </p:sp>
      <p:sp>
        <p:nvSpPr>
          <p:cNvPr id="26" name="Text Placeholder 8">
            <a:extLst>
              <a:ext uri="{FF2B5EF4-FFF2-40B4-BE49-F238E27FC236}">
                <a16:creationId xmlns:a16="http://schemas.microsoft.com/office/drawing/2014/main" id="{984ABD50-E1AF-4748-8BA1-5A7048FBFFC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29000" y="2607730"/>
            <a:ext cx="2476500" cy="2726270"/>
          </a:xfrm>
          <a:prstGeom prst="round2SameRect">
            <a:avLst>
              <a:gd name="adj1" fmla="val 0"/>
              <a:gd name="adj2" fmla="val 4995"/>
            </a:avLst>
          </a:prstGeom>
          <a:ln w="6350">
            <a:solidFill>
              <a:schemeClr val="bg1">
                <a:lumMod val="85000"/>
              </a:schemeClr>
            </a:solidFill>
          </a:ln>
        </p:spPr>
        <p:txBody>
          <a:bodyPr lIns="144000" tIns="251999">
            <a:noAutofit/>
          </a:bodyPr>
          <a:lstStyle>
            <a:lvl1pPr marL="171450" indent="-171450">
              <a:buFont typeface="Wingdings" pitchFamily="2" charset="2"/>
              <a:buChar char="§"/>
              <a:defRPr sz="12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0BFFCDC6-7B1A-A14E-8928-E580EDB1A44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29000" y="1520826"/>
            <a:ext cx="2478452" cy="1086904"/>
          </a:xfrm>
          <a:custGeom>
            <a:avLst/>
            <a:gdLst>
              <a:gd name="connsiteX0" fmla="*/ 128303 w 2478452"/>
              <a:gd name="connsiteY0" fmla="*/ 0 h 1086904"/>
              <a:gd name="connsiteX1" fmla="*/ 1001605 w 2478452"/>
              <a:gd name="connsiteY1" fmla="*/ 0 h 1086904"/>
              <a:gd name="connsiteX2" fmla="*/ 1476848 w 2478452"/>
              <a:gd name="connsiteY2" fmla="*/ 0 h 1086904"/>
              <a:gd name="connsiteX3" fmla="*/ 2350150 w 2478452"/>
              <a:gd name="connsiteY3" fmla="*/ 0 h 1086904"/>
              <a:gd name="connsiteX4" fmla="*/ 2478452 w 2478452"/>
              <a:gd name="connsiteY4" fmla="*/ 128151 h 1086904"/>
              <a:gd name="connsiteX5" fmla="*/ 2478452 w 2478452"/>
              <a:gd name="connsiteY5" fmla="*/ 137290 h 1086904"/>
              <a:gd name="connsiteX6" fmla="*/ 2478452 w 2478452"/>
              <a:gd name="connsiteY6" fmla="*/ 324346 h 1086904"/>
              <a:gd name="connsiteX7" fmla="*/ 2478452 w 2478452"/>
              <a:gd name="connsiteY7" fmla="*/ 1086904 h 1086904"/>
              <a:gd name="connsiteX8" fmla="*/ 0 w 2478452"/>
              <a:gd name="connsiteY8" fmla="*/ 1086904 h 1086904"/>
              <a:gd name="connsiteX9" fmla="*/ 0 w 2478452"/>
              <a:gd name="connsiteY9" fmla="*/ 137290 h 1086904"/>
              <a:gd name="connsiteX10" fmla="*/ 1 w 2478452"/>
              <a:gd name="connsiteY10" fmla="*/ 137290 h 1086904"/>
              <a:gd name="connsiteX11" fmla="*/ 1 w 2478452"/>
              <a:gd name="connsiteY11" fmla="*/ 128151 h 1086904"/>
              <a:gd name="connsiteX12" fmla="*/ 128303 w 2478452"/>
              <a:gd name="connsiteY12" fmla="*/ 0 h 1086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478452" h="1086904">
                <a:moveTo>
                  <a:pt x="128303" y="0"/>
                </a:moveTo>
                <a:lnTo>
                  <a:pt x="1001605" y="0"/>
                </a:lnTo>
                <a:lnTo>
                  <a:pt x="1476848" y="0"/>
                </a:lnTo>
                <a:lnTo>
                  <a:pt x="2350150" y="0"/>
                </a:lnTo>
                <a:cubicBezTo>
                  <a:pt x="2421009" y="0"/>
                  <a:pt x="2478452" y="57375"/>
                  <a:pt x="2478452" y="128151"/>
                </a:cubicBezTo>
                <a:lnTo>
                  <a:pt x="2478452" y="137290"/>
                </a:lnTo>
                <a:lnTo>
                  <a:pt x="2478452" y="324346"/>
                </a:lnTo>
                <a:lnTo>
                  <a:pt x="2478452" y="1086904"/>
                </a:lnTo>
                <a:lnTo>
                  <a:pt x="0" y="1086904"/>
                </a:lnTo>
                <a:lnTo>
                  <a:pt x="0" y="137290"/>
                </a:lnTo>
                <a:lnTo>
                  <a:pt x="1" y="137290"/>
                </a:lnTo>
                <a:lnTo>
                  <a:pt x="1" y="128151"/>
                </a:lnTo>
                <a:cubicBezTo>
                  <a:pt x="1" y="57375"/>
                  <a:pt x="57444" y="0"/>
                  <a:pt x="128303" y="0"/>
                </a:cubicBezTo>
                <a:close/>
              </a:path>
            </a:pathLst>
          </a:custGeom>
          <a:solidFill>
            <a:srgbClr val="181C2B"/>
          </a:solidFill>
          <a:ln w="6350">
            <a:noFill/>
          </a:ln>
        </p:spPr>
        <p:txBody>
          <a:bodyPr wrap="square" lIns="612000" anchor="ctr" anchorCtr="0">
            <a:noAutofit/>
          </a:bodyPr>
          <a:lstStyle>
            <a:lvl1pPr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9" name="Picture Placeholder 3">
            <a:extLst>
              <a:ext uri="{FF2B5EF4-FFF2-40B4-BE49-F238E27FC236}">
                <a16:creationId xmlns:a16="http://schemas.microsoft.com/office/drawing/2014/main" id="{7BB10214-E834-1748-9DB8-0CD9837F3D7B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614015" y="1938419"/>
            <a:ext cx="251717" cy="251718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noFill/>
              </a:defRPr>
            </a:lvl1pPr>
          </a:lstStyle>
          <a:p>
            <a:endParaRPr lang="x-none"/>
          </a:p>
        </p:txBody>
      </p:sp>
      <p:sp>
        <p:nvSpPr>
          <p:cNvPr id="49" name="Text Placeholder 8">
            <a:extLst>
              <a:ext uri="{FF2B5EF4-FFF2-40B4-BE49-F238E27FC236}">
                <a16:creationId xmlns:a16="http://schemas.microsoft.com/office/drawing/2014/main" id="{72319495-05E1-F547-A40D-8A0D532534C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108198" y="2607730"/>
            <a:ext cx="2476500" cy="2726270"/>
          </a:xfrm>
          <a:prstGeom prst="round2SameRect">
            <a:avLst>
              <a:gd name="adj1" fmla="val 0"/>
              <a:gd name="adj2" fmla="val 5240"/>
            </a:avLst>
          </a:prstGeom>
          <a:ln w="6350">
            <a:solidFill>
              <a:schemeClr val="bg1">
                <a:lumMod val="85000"/>
              </a:schemeClr>
            </a:solidFill>
          </a:ln>
        </p:spPr>
        <p:txBody>
          <a:bodyPr lIns="144000" tIns="251999">
            <a:noAutofit/>
          </a:bodyPr>
          <a:lstStyle>
            <a:lvl1pPr marL="171450" indent="-171450">
              <a:buFont typeface="Wingdings" pitchFamily="2" charset="2"/>
              <a:buChar char="§"/>
              <a:defRPr sz="12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9B83ECDA-566B-F24D-98DD-1C4365DA0C9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108198" y="1520826"/>
            <a:ext cx="2478452" cy="1086904"/>
          </a:xfrm>
          <a:custGeom>
            <a:avLst/>
            <a:gdLst>
              <a:gd name="connsiteX0" fmla="*/ 128303 w 2478452"/>
              <a:gd name="connsiteY0" fmla="*/ 0 h 1086904"/>
              <a:gd name="connsiteX1" fmla="*/ 1001605 w 2478452"/>
              <a:gd name="connsiteY1" fmla="*/ 0 h 1086904"/>
              <a:gd name="connsiteX2" fmla="*/ 1476848 w 2478452"/>
              <a:gd name="connsiteY2" fmla="*/ 0 h 1086904"/>
              <a:gd name="connsiteX3" fmla="*/ 2350150 w 2478452"/>
              <a:gd name="connsiteY3" fmla="*/ 0 h 1086904"/>
              <a:gd name="connsiteX4" fmla="*/ 2478452 w 2478452"/>
              <a:gd name="connsiteY4" fmla="*/ 128151 h 1086904"/>
              <a:gd name="connsiteX5" fmla="*/ 2478452 w 2478452"/>
              <a:gd name="connsiteY5" fmla="*/ 137290 h 1086904"/>
              <a:gd name="connsiteX6" fmla="*/ 2478452 w 2478452"/>
              <a:gd name="connsiteY6" fmla="*/ 324346 h 1086904"/>
              <a:gd name="connsiteX7" fmla="*/ 2478452 w 2478452"/>
              <a:gd name="connsiteY7" fmla="*/ 1086904 h 1086904"/>
              <a:gd name="connsiteX8" fmla="*/ 0 w 2478452"/>
              <a:gd name="connsiteY8" fmla="*/ 1086904 h 1086904"/>
              <a:gd name="connsiteX9" fmla="*/ 0 w 2478452"/>
              <a:gd name="connsiteY9" fmla="*/ 137290 h 1086904"/>
              <a:gd name="connsiteX10" fmla="*/ 1 w 2478452"/>
              <a:gd name="connsiteY10" fmla="*/ 137290 h 1086904"/>
              <a:gd name="connsiteX11" fmla="*/ 1 w 2478452"/>
              <a:gd name="connsiteY11" fmla="*/ 128151 h 1086904"/>
              <a:gd name="connsiteX12" fmla="*/ 128303 w 2478452"/>
              <a:gd name="connsiteY12" fmla="*/ 0 h 1086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478452" h="1086904">
                <a:moveTo>
                  <a:pt x="128303" y="0"/>
                </a:moveTo>
                <a:lnTo>
                  <a:pt x="1001605" y="0"/>
                </a:lnTo>
                <a:lnTo>
                  <a:pt x="1476848" y="0"/>
                </a:lnTo>
                <a:lnTo>
                  <a:pt x="2350150" y="0"/>
                </a:lnTo>
                <a:cubicBezTo>
                  <a:pt x="2421009" y="0"/>
                  <a:pt x="2478452" y="57375"/>
                  <a:pt x="2478452" y="128151"/>
                </a:cubicBezTo>
                <a:lnTo>
                  <a:pt x="2478452" y="137290"/>
                </a:lnTo>
                <a:lnTo>
                  <a:pt x="2478452" y="324346"/>
                </a:lnTo>
                <a:lnTo>
                  <a:pt x="2478452" y="1086904"/>
                </a:lnTo>
                <a:lnTo>
                  <a:pt x="0" y="1086904"/>
                </a:lnTo>
                <a:lnTo>
                  <a:pt x="0" y="137290"/>
                </a:lnTo>
                <a:lnTo>
                  <a:pt x="1" y="137290"/>
                </a:lnTo>
                <a:lnTo>
                  <a:pt x="1" y="128151"/>
                </a:lnTo>
                <a:cubicBezTo>
                  <a:pt x="1" y="57375"/>
                  <a:pt x="57444" y="0"/>
                  <a:pt x="128303" y="0"/>
                </a:cubicBezTo>
                <a:close/>
              </a:path>
            </a:pathLst>
          </a:custGeom>
          <a:solidFill>
            <a:srgbClr val="181C2B"/>
          </a:solidFill>
          <a:ln w="6350">
            <a:noFill/>
          </a:ln>
        </p:spPr>
        <p:txBody>
          <a:bodyPr wrap="square" lIns="612000" anchor="ctr" anchorCtr="0">
            <a:noAutofit/>
          </a:bodyPr>
          <a:lstStyle>
            <a:lvl1pPr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2" name="Picture Placeholder 3">
            <a:extLst>
              <a:ext uri="{FF2B5EF4-FFF2-40B4-BE49-F238E27FC236}">
                <a16:creationId xmlns:a16="http://schemas.microsoft.com/office/drawing/2014/main" id="{EC833233-3071-AC4C-A5B5-417AD6FFCBA9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293213" y="1938419"/>
            <a:ext cx="251717" cy="251718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noFill/>
              </a:defRPr>
            </a:lvl1pPr>
          </a:lstStyle>
          <a:p>
            <a:endParaRPr lang="x-none"/>
          </a:p>
        </p:txBody>
      </p:sp>
      <p:sp>
        <p:nvSpPr>
          <p:cNvPr id="53" name="Text Placeholder 8">
            <a:extLst>
              <a:ext uri="{FF2B5EF4-FFF2-40B4-BE49-F238E27FC236}">
                <a16:creationId xmlns:a16="http://schemas.microsoft.com/office/drawing/2014/main" id="{BF976C2F-D2EB-A94A-AEBE-E99C5D8E59A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768485" y="2607730"/>
            <a:ext cx="2476500" cy="2726270"/>
          </a:xfrm>
          <a:prstGeom prst="round2SameRect">
            <a:avLst>
              <a:gd name="adj1" fmla="val 0"/>
              <a:gd name="adj2" fmla="val 5240"/>
            </a:avLst>
          </a:prstGeom>
          <a:ln w="6350">
            <a:solidFill>
              <a:schemeClr val="bg1">
                <a:lumMod val="85000"/>
              </a:schemeClr>
            </a:solidFill>
          </a:ln>
        </p:spPr>
        <p:txBody>
          <a:bodyPr lIns="144000" tIns="251999">
            <a:noAutofit/>
          </a:bodyPr>
          <a:lstStyle>
            <a:lvl1pPr marL="171450" indent="-171450">
              <a:buFont typeface="Wingdings" pitchFamily="2" charset="2"/>
              <a:buChar char="§"/>
              <a:defRPr sz="12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0AD254B8-4B10-A944-B612-D7C362B52D7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768485" y="1520826"/>
            <a:ext cx="2478452" cy="1086904"/>
          </a:xfrm>
          <a:custGeom>
            <a:avLst/>
            <a:gdLst>
              <a:gd name="connsiteX0" fmla="*/ 128303 w 2478452"/>
              <a:gd name="connsiteY0" fmla="*/ 0 h 1086904"/>
              <a:gd name="connsiteX1" fmla="*/ 1001605 w 2478452"/>
              <a:gd name="connsiteY1" fmla="*/ 0 h 1086904"/>
              <a:gd name="connsiteX2" fmla="*/ 1476848 w 2478452"/>
              <a:gd name="connsiteY2" fmla="*/ 0 h 1086904"/>
              <a:gd name="connsiteX3" fmla="*/ 2350150 w 2478452"/>
              <a:gd name="connsiteY3" fmla="*/ 0 h 1086904"/>
              <a:gd name="connsiteX4" fmla="*/ 2478452 w 2478452"/>
              <a:gd name="connsiteY4" fmla="*/ 128151 h 1086904"/>
              <a:gd name="connsiteX5" fmla="*/ 2478452 w 2478452"/>
              <a:gd name="connsiteY5" fmla="*/ 137290 h 1086904"/>
              <a:gd name="connsiteX6" fmla="*/ 2478452 w 2478452"/>
              <a:gd name="connsiteY6" fmla="*/ 324346 h 1086904"/>
              <a:gd name="connsiteX7" fmla="*/ 2478452 w 2478452"/>
              <a:gd name="connsiteY7" fmla="*/ 1086904 h 1086904"/>
              <a:gd name="connsiteX8" fmla="*/ 0 w 2478452"/>
              <a:gd name="connsiteY8" fmla="*/ 1086904 h 1086904"/>
              <a:gd name="connsiteX9" fmla="*/ 0 w 2478452"/>
              <a:gd name="connsiteY9" fmla="*/ 137290 h 1086904"/>
              <a:gd name="connsiteX10" fmla="*/ 1 w 2478452"/>
              <a:gd name="connsiteY10" fmla="*/ 137290 h 1086904"/>
              <a:gd name="connsiteX11" fmla="*/ 1 w 2478452"/>
              <a:gd name="connsiteY11" fmla="*/ 128151 h 1086904"/>
              <a:gd name="connsiteX12" fmla="*/ 128303 w 2478452"/>
              <a:gd name="connsiteY12" fmla="*/ 0 h 1086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478452" h="1086904">
                <a:moveTo>
                  <a:pt x="128303" y="0"/>
                </a:moveTo>
                <a:lnTo>
                  <a:pt x="1001605" y="0"/>
                </a:lnTo>
                <a:lnTo>
                  <a:pt x="1476848" y="0"/>
                </a:lnTo>
                <a:lnTo>
                  <a:pt x="2350150" y="0"/>
                </a:lnTo>
                <a:cubicBezTo>
                  <a:pt x="2421009" y="0"/>
                  <a:pt x="2478452" y="57375"/>
                  <a:pt x="2478452" y="128151"/>
                </a:cubicBezTo>
                <a:lnTo>
                  <a:pt x="2478452" y="137290"/>
                </a:lnTo>
                <a:lnTo>
                  <a:pt x="2478452" y="324346"/>
                </a:lnTo>
                <a:lnTo>
                  <a:pt x="2478452" y="1086904"/>
                </a:lnTo>
                <a:lnTo>
                  <a:pt x="0" y="1086904"/>
                </a:lnTo>
                <a:lnTo>
                  <a:pt x="0" y="137290"/>
                </a:lnTo>
                <a:lnTo>
                  <a:pt x="1" y="137290"/>
                </a:lnTo>
                <a:lnTo>
                  <a:pt x="1" y="128151"/>
                </a:lnTo>
                <a:cubicBezTo>
                  <a:pt x="1" y="57375"/>
                  <a:pt x="57444" y="0"/>
                  <a:pt x="128303" y="0"/>
                </a:cubicBezTo>
                <a:close/>
              </a:path>
            </a:pathLst>
          </a:custGeom>
          <a:solidFill>
            <a:srgbClr val="181C2B"/>
          </a:solidFill>
          <a:ln w="6350">
            <a:noFill/>
          </a:ln>
        </p:spPr>
        <p:txBody>
          <a:bodyPr wrap="square" lIns="612000" anchor="ctr" anchorCtr="0">
            <a:noAutofit/>
          </a:bodyPr>
          <a:lstStyle>
            <a:lvl1pPr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6" name="Picture Placeholder 3">
            <a:extLst>
              <a:ext uri="{FF2B5EF4-FFF2-40B4-BE49-F238E27FC236}">
                <a16:creationId xmlns:a16="http://schemas.microsoft.com/office/drawing/2014/main" id="{D90E1C47-7EC1-9343-B38E-C0B066C9D8EF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8953500" y="1938419"/>
            <a:ext cx="251717" cy="251718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noFill/>
              </a:defRPr>
            </a:lvl1pPr>
          </a:lstStyle>
          <a:p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55919097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карточки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9">
            <a:extLst>
              <a:ext uri="{FF2B5EF4-FFF2-40B4-BE49-F238E27FC236}">
                <a16:creationId xmlns:a16="http://schemas.microsoft.com/office/drawing/2014/main" id="{C7745E6A-18EC-054A-8FE6-B2B1F30A9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381000"/>
            <a:ext cx="10668001" cy="571500"/>
          </a:xfrm>
        </p:spPr>
        <p:txBody>
          <a:bodyPr l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6CABBD4A-148C-964A-B1F4-D48F11C9ABC4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0" y="7048800"/>
            <a:ext cx="1333500" cy="381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ru-RU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2E67FB0C-A308-AA46-8E45-7743E8A565D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668000" y="6101543"/>
            <a:ext cx="762000" cy="381000"/>
          </a:xfrm>
        </p:spPr>
        <p:txBody>
          <a:bodyPr rIns="0">
            <a:noAutofit/>
          </a:bodyPr>
          <a:lstStyle/>
          <a:p>
            <a:fld id="{4F260BB2-4DBA-4B96-A733-49638465F576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24" name="Rectangle 15">
            <a:extLst>
              <a:ext uri="{FF2B5EF4-FFF2-40B4-BE49-F238E27FC236}">
                <a16:creationId xmlns:a16="http://schemas.microsoft.com/office/drawing/2014/main" id="{BFFED65D-5AB0-0549-9457-BCD403ABACCC}"/>
              </a:ext>
            </a:extLst>
          </p:cNvPr>
          <p:cNvSpPr/>
          <p:nvPr/>
        </p:nvSpPr>
        <p:spPr>
          <a:xfrm>
            <a:off x="0" y="0"/>
            <a:ext cx="381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40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FAA514-6533-8A4E-8F43-F19D6FC024B1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762000" y="952500"/>
            <a:ext cx="3810000" cy="381000"/>
          </a:xfrm>
          <a:prstGeom prst="rect">
            <a:avLst/>
          </a:prstGeom>
        </p:spPr>
        <p:txBody>
          <a:bodyPr lIns="14400">
            <a:noAutofit/>
          </a:bodyPr>
          <a:lstStyle>
            <a:lvl1pPr marL="0" indent="0">
              <a:buNone/>
              <a:defRPr sz="1600"/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B4CFBDA0-1F28-8F4E-8563-AAB4CBBC1C90}"/>
              </a:ext>
            </a:extLst>
          </p:cNvPr>
          <p:cNvSpPr>
            <a:spLocks noGrp="1"/>
          </p:cNvSpPr>
          <p:nvPr userDrawn="1">
            <p:ph type="body" sz="quarter" idx="26"/>
          </p:nvPr>
        </p:nvSpPr>
        <p:spPr>
          <a:xfrm>
            <a:off x="762000" y="1520826"/>
            <a:ext cx="2478452" cy="3813174"/>
          </a:xfrm>
          <a:custGeom>
            <a:avLst/>
            <a:gdLst>
              <a:gd name="connsiteX0" fmla="*/ 128302 w 2478452"/>
              <a:gd name="connsiteY0" fmla="*/ 0 h 3813174"/>
              <a:gd name="connsiteX1" fmla="*/ 1001604 w 2478452"/>
              <a:gd name="connsiteY1" fmla="*/ 0 h 3813174"/>
              <a:gd name="connsiteX2" fmla="*/ 1476847 w 2478452"/>
              <a:gd name="connsiteY2" fmla="*/ 0 h 3813174"/>
              <a:gd name="connsiteX3" fmla="*/ 2350149 w 2478452"/>
              <a:gd name="connsiteY3" fmla="*/ 0 h 3813174"/>
              <a:gd name="connsiteX4" fmla="*/ 2478451 w 2478452"/>
              <a:gd name="connsiteY4" fmla="*/ 128151 h 3813174"/>
              <a:gd name="connsiteX5" fmla="*/ 2478451 w 2478452"/>
              <a:gd name="connsiteY5" fmla="*/ 137290 h 3813174"/>
              <a:gd name="connsiteX6" fmla="*/ 2478452 w 2478452"/>
              <a:gd name="connsiteY6" fmla="*/ 137290 h 3813174"/>
              <a:gd name="connsiteX7" fmla="*/ 2478452 w 2478452"/>
              <a:gd name="connsiteY7" fmla="*/ 1086904 h 3813174"/>
              <a:gd name="connsiteX8" fmla="*/ 2476500 w 2478452"/>
              <a:gd name="connsiteY8" fmla="*/ 1086904 h 3813174"/>
              <a:gd name="connsiteX9" fmla="*/ 2476500 w 2478452"/>
              <a:gd name="connsiteY9" fmla="*/ 3485986 h 3813174"/>
              <a:gd name="connsiteX10" fmla="*/ 2476500 w 2478452"/>
              <a:gd name="connsiteY10" fmla="*/ 3675456 h 3813174"/>
              <a:gd name="connsiteX11" fmla="*/ 2338782 w 2478452"/>
              <a:gd name="connsiteY11" fmla="*/ 3813174 h 3813174"/>
              <a:gd name="connsiteX12" fmla="*/ 137718 w 2478452"/>
              <a:gd name="connsiteY12" fmla="*/ 3813174 h 3813174"/>
              <a:gd name="connsiteX13" fmla="*/ 0 w 2478452"/>
              <a:gd name="connsiteY13" fmla="*/ 3675456 h 3813174"/>
              <a:gd name="connsiteX14" fmla="*/ 0 w 2478452"/>
              <a:gd name="connsiteY14" fmla="*/ 3485986 h 3813174"/>
              <a:gd name="connsiteX15" fmla="*/ 0 w 2478452"/>
              <a:gd name="connsiteY15" fmla="*/ 1086904 h 3813174"/>
              <a:gd name="connsiteX16" fmla="*/ 0 w 2478452"/>
              <a:gd name="connsiteY16" fmla="*/ 897434 h 3813174"/>
              <a:gd name="connsiteX17" fmla="*/ 0 w 2478452"/>
              <a:gd name="connsiteY17" fmla="*/ 324346 h 3813174"/>
              <a:gd name="connsiteX18" fmla="*/ 0 w 2478452"/>
              <a:gd name="connsiteY18" fmla="*/ 137290 h 3813174"/>
              <a:gd name="connsiteX19" fmla="*/ 0 w 2478452"/>
              <a:gd name="connsiteY19" fmla="*/ 128151 h 3813174"/>
              <a:gd name="connsiteX20" fmla="*/ 128302 w 2478452"/>
              <a:gd name="connsiteY20" fmla="*/ 0 h 3813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478452" h="3813174">
                <a:moveTo>
                  <a:pt x="128302" y="0"/>
                </a:moveTo>
                <a:lnTo>
                  <a:pt x="1001604" y="0"/>
                </a:lnTo>
                <a:lnTo>
                  <a:pt x="1476847" y="0"/>
                </a:lnTo>
                <a:lnTo>
                  <a:pt x="2350149" y="0"/>
                </a:lnTo>
                <a:cubicBezTo>
                  <a:pt x="2421008" y="0"/>
                  <a:pt x="2478451" y="57375"/>
                  <a:pt x="2478451" y="128151"/>
                </a:cubicBezTo>
                <a:lnTo>
                  <a:pt x="2478451" y="137290"/>
                </a:lnTo>
                <a:lnTo>
                  <a:pt x="2478452" y="137290"/>
                </a:lnTo>
                <a:lnTo>
                  <a:pt x="2478452" y="1086904"/>
                </a:lnTo>
                <a:lnTo>
                  <a:pt x="2476500" y="1086904"/>
                </a:lnTo>
                <a:lnTo>
                  <a:pt x="2476500" y="3485986"/>
                </a:lnTo>
                <a:lnTo>
                  <a:pt x="2476500" y="3675456"/>
                </a:lnTo>
                <a:cubicBezTo>
                  <a:pt x="2476500" y="3751516"/>
                  <a:pt x="2414842" y="3813174"/>
                  <a:pt x="2338782" y="3813174"/>
                </a:cubicBezTo>
                <a:lnTo>
                  <a:pt x="137718" y="3813174"/>
                </a:lnTo>
                <a:cubicBezTo>
                  <a:pt x="61658" y="3813174"/>
                  <a:pt x="0" y="3751516"/>
                  <a:pt x="0" y="3675456"/>
                </a:cubicBezTo>
                <a:lnTo>
                  <a:pt x="0" y="3485986"/>
                </a:lnTo>
                <a:lnTo>
                  <a:pt x="0" y="1086904"/>
                </a:lnTo>
                <a:lnTo>
                  <a:pt x="0" y="897434"/>
                </a:lnTo>
                <a:lnTo>
                  <a:pt x="0" y="324346"/>
                </a:lnTo>
                <a:lnTo>
                  <a:pt x="0" y="137290"/>
                </a:lnTo>
                <a:lnTo>
                  <a:pt x="0" y="128151"/>
                </a:lnTo>
                <a:cubicBezTo>
                  <a:pt x="0" y="57375"/>
                  <a:pt x="57443" y="0"/>
                  <a:pt x="128302" y="0"/>
                </a:cubicBezTo>
                <a:close/>
              </a:path>
            </a:pathLst>
          </a:custGeom>
          <a:noFill/>
          <a:ln w="6350">
            <a:solidFill>
              <a:schemeClr val="bg1">
                <a:lumMod val="85000"/>
              </a:schemeClr>
            </a:solidFill>
          </a:ln>
        </p:spPr>
        <p:txBody>
          <a:bodyPr vert="horz" wrap="square" lIns="216000" tIns="792000" rIns="91440" bIns="45720" rtlCol="0" anchor="t" anchorCtr="0">
            <a:noAutofit/>
          </a:bodyPr>
          <a:lstStyle>
            <a:lvl1pPr>
              <a:spcAft>
                <a:spcPts val="1200"/>
              </a:spcAft>
              <a:defRPr lang="en-US" sz="1800" b="1" dirty="0">
                <a:solidFill>
                  <a:schemeClr val="tx2"/>
                </a:solidFill>
              </a:defRPr>
            </a:lvl1pPr>
            <a:lvl2pPr marL="171450" indent="-171450">
              <a:buFont typeface="Wingdings" pitchFamily="2" charset="2"/>
              <a:buChar char="§"/>
              <a:defRPr/>
            </a:lvl2pPr>
          </a:lstStyle>
          <a:p>
            <a:pPr lvl="0"/>
            <a:endParaRPr lang="en-US" dirty="0"/>
          </a:p>
          <a:p>
            <a:pPr lvl="1"/>
            <a:endParaRPr lang="en-US" dirty="0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16C813D7-A1A9-AF4F-A934-2062742B3403}"/>
              </a:ext>
            </a:extLst>
          </p:cNvPr>
          <p:cNvSpPr>
            <a:spLocks noGrp="1"/>
          </p:cNvSpPr>
          <p:nvPr userDrawn="1">
            <p:ph type="body" sz="quarter" idx="27"/>
          </p:nvPr>
        </p:nvSpPr>
        <p:spPr>
          <a:xfrm>
            <a:off x="3436208" y="1520826"/>
            <a:ext cx="2478452" cy="3813174"/>
          </a:xfrm>
          <a:custGeom>
            <a:avLst/>
            <a:gdLst>
              <a:gd name="connsiteX0" fmla="*/ 128303 w 2478452"/>
              <a:gd name="connsiteY0" fmla="*/ 0 h 3813174"/>
              <a:gd name="connsiteX1" fmla="*/ 1001605 w 2478452"/>
              <a:gd name="connsiteY1" fmla="*/ 0 h 3813174"/>
              <a:gd name="connsiteX2" fmla="*/ 1476848 w 2478452"/>
              <a:gd name="connsiteY2" fmla="*/ 0 h 3813174"/>
              <a:gd name="connsiteX3" fmla="*/ 2350150 w 2478452"/>
              <a:gd name="connsiteY3" fmla="*/ 0 h 3813174"/>
              <a:gd name="connsiteX4" fmla="*/ 2478452 w 2478452"/>
              <a:gd name="connsiteY4" fmla="*/ 128151 h 3813174"/>
              <a:gd name="connsiteX5" fmla="*/ 2478452 w 2478452"/>
              <a:gd name="connsiteY5" fmla="*/ 137290 h 3813174"/>
              <a:gd name="connsiteX6" fmla="*/ 2478452 w 2478452"/>
              <a:gd name="connsiteY6" fmla="*/ 324346 h 3813174"/>
              <a:gd name="connsiteX7" fmla="*/ 2478452 w 2478452"/>
              <a:gd name="connsiteY7" fmla="*/ 1086904 h 3813174"/>
              <a:gd name="connsiteX8" fmla="*/ 2476500 w 2478452"/>
              <a:gd name="connsiteY8" fmla="*/ 1086904 h 3813174"/>
              <a:gd name="connsiteX9" fmla="*/ 2476500 w 2478452"/>
              <a:gd name="connsiteY9" fmla="*/ 3500003 h 3813174"/>
              <a:gd name="connsiteX10" fmla="*/ 2476500 w 2478452"/>
              <a:gd name="connsiteY10" fmla="*/ 3689473 h 3813174"/>
              <a:gd name="connsiteX11" fmla="*/ 2352799 w 2478452"/>
              <a:gd name="connsiteY11" fmla="*/ 3813174 h 3813174"/>
              <a:gd name="connsiteX12" fmla="*/ 123701 w 2478452"/>
              <a:gd name="connsiteY12" fmla="*/ 3813174 h 3813174"/>
              <a:gd name="connsiteX13" fmla="*/ 0 w 2478452"/>
              <a:gd name="connsiteY13" fmla="*/ 3689473 h 3813174"/>
              <a:gd name="connsiteX14" fmla="*/ 0 w 2478452"/>
              <a:gd name="connsiteY14" fmla="*/ 3500003 h 3813174"/>
              <a:gd name="connsiteX15" fmla="*/ 0 w 2478452"/>
              <a:gd name="connsiteY15" fmla="*/ 1086904 h 3813174"/>
              <a:gd name="connsiteX16" fmla="*/ 0 w 2478452"/>
              <a:gd name="connsiteY16" fmla="*/ 897434 h 3813174"/>
              <a:gd name="connsiteX17" fmla="*/ 0 w 2478452"/>
              <a:gd name="connsiteY17" fmla="*/ 137290 h 3813174"/>
              <a:gd name="connsiteX18" fmla="*/ 1 w 2478452"/>
              <a:gd name="connsiteY18" fmla="*/ 137290 h 3813174"/>
              <a:gd name="connsiteX19" fmla="*/ 1 w 2478452"/>
              <a:gd name="connsiteY19" fmla="*/ 128151 h 3813174"/>
              <a:gd name="connsiteX20" fmla="*/ 128303 w 2478452"/>
              <a:gd name="connsiteY20" fmla="*/ 0 h 3813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478452" h="3813174">
                <a:moveTo>
                  <a:pt x="128303" y="0"/>
                </a:moveTo>
                <a:lnTo>
                  <a:pt x="1001605" y="0"/>
                </a:lnTo>
                <a:lnTo>
                  <a:pt x="1476848" y="0"/>
                </a:lnTo>
                <a:lnTo>
                  <a:pt x="2350150" y="0"/>
                </a:lnTo>
                <a:cubicBezTo>
                  <a:pt x="2421009" y="0"/>
                  <a:pt x="2478452" y="57375"/>
                  <a:pt x="2478452" y="128151"/>
                </a:cubicBezTo>
                <a:lnTo>
                  <a:pt x="2478452" y="137290"/>
                </a:lnTo>
                <a:lnTo>
                  <a:pt x="2478452" y="324346"/>
                </a:lnTo>
                <a:lnTo>
                  <a:pt x="2478452" y="1086904"/>
                </a:lnTo>
                <a:lnTo>
                  <a:pt x="2476500" y="1086904"/>
                </a:lnTo>
                <a:lnTo>
                  <a:pt x="2476500" y="3500003"/>
                </a:lnTo>
                <a:lnTo>
                  <a:pt x="2476500" y="3689473"/>
                </a:lnTo>
                <a:cubicBezTo>
                  <a:pt x="2476500" y="3757791"/>
                  <a:pt x="2421117" y="3813174"/>
                  <a:pt x="2352799" y="3813174"/>
                </a:cubicBezTo>
                <a:lnTo>
                  <a:pt x="123701" y="3813174"/>
                </a:lnTo>
                <a:cubicBezTo>
                  <a:pt x="55383" y="3813174"/>
                  <a:pt x="0" y="3757791"/>
                  <a:pt x="0" y="3689473"/>
                </a:cubicBezTo>
                <a:lnTo>
                  <a:pt x="0" y="3500003"/>
                </a:lnTo>
                <a:lnTo>
                  <a:pt x="0" y="1086904"/>
                </a:lnTo>
                <a:lnTo>
                  <a:pt x="0" y="897434"/>
                </a:lnTo>
                <a:lnTo>
                  <a:pt x="0" y="137290"/>
                </a:lnTo>
                <a:lnTo>
                  <a:pt x="1" y="137290"/>
                </a:lnTo>
                <a:lnTo>
                  <a:pt x="1" y="128151"/>
                </a:lnTo>
                <a:cubicBezTo>
                  <a:pt x="1" y="57375"/>
                  <a:pt x="57444" y="0"/>
                  <a:pt x="128303" y="0"/>
                </a:cubicBezTo>
                <a:close/>
              </a:path>
            </a:pathLst>
          </a:custGeom>
          <a:noFill/>
          <a:ln w="6350">
            <a:solidFill>
              <a:schemeClr val="bg1">
                <a:lumMod val="85000"/>
              </a:schemeClr>
            </a:solidFill>
          </a:ln>
        </p:spPr>
        <p:txBody>
          <a:bodyPr vert="horz" wrap="square" lIns="216000" tIns="792000" rIns="91440" bIns="45720" rtlCol="0" anchor="t" anchorCtr="0">
            <a:noAutofit/>
          </a:bodyPr>
          <a:lstStyle>
            <a:lvl1pPr>
              <a:spcAft>
                <a:spcPts val="1200"/>
              </a:spcAft>
              <a:defRPr lang="en-US" sz="1800" b="1" dirty="0">
                <a:solidFill>
                  <a:schemeClr val="tx2"/>
                </a:solidFill>
              </a:defRPr>
            </a:lvl1pPr>
            <a:lvl2pPr marL="171450" indent="-171450">
              <a:buFont typeface="Wingdings" pitchFamily="2" charset="2"/>
              <a:buChar char="§"/>
              <a:defRPr/>
            </a:lvl2pPr>
          </a:lstStyle>
          <a:p>
            <a:pPr lvl="0"/>
            <a:endParaRPr lang="en-US" dirty="0"/>
          </a:p>
          <a:p>
            <a:pPr lvl="1"/>
            <a:endParaRPr lang="en-US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694680C6-9F3C-2A41-878D-87FBD2D483CA}"/>
              </a:ext>
            </a:extLst>
          </p:cNvPr>
          <p:cNvSpPr>
            <a:spLocks noGrp="1"/>
          </p:cNvSpPr>
          <p:nvPr userDrawn="1">
            <p:ph type="body" sz="quarter" idx="28"/>
          </p:nvPr>
        </p:nvSpPr>
        <p:spPr>
          <a:xfrm>
            <a:off x="6096000" y="1520826"/>
            <a:ext cx="2478452" cy="3813174"/>
          </a:xfrm>
          <a:custGeom>
            <a:avLst/>
            <a:gdLst>
              <a:gd name="connsiteX0" fmla="*/ 128303 w 2478452"/>
              <a:gd name="connsiteY0" fmla="*/ 0 h 3813174"/>
              <a:gd name="connsiteX1" fmla="*/ 1001605 w 2478452"/>
              <a:gd name="connsiteY1" fmla="*/ 0 h 3813174"/>
              <a:gd name="connsiteX2" fmla="*/ 1476848 w 2478452"/>
              <a:gd name="connsiteY2" fmla="*/ 0 h 3813174"/>
              <a:gd name="connsiteX3" fmla="*/ 2350150 w 2478452"/>
              <a:gd name="connsiteY3" fmla="*/ 0 h 3813174"/>
              <a:gd name="connsiteX4" fmla="*/ 2478452 w 2478452"/>
              <a:gd name="connsiteY4" fmla="*/ 128151 h 3813174"/>
              <a:gd name="connsiteX5" fmla="*/ 2478452 w 2478452"/>
              <a:gd name="connsiteY5" fmla="*/ 137290 h 3813174"/>
              <a:gd name="connsiteX6" fmla="*/ 2478452 w 2478452"/>
              <a:gd name="connsiteY6" fmla="*/ 324346 h 3813174"/>
              <a:gd name="connsiteX7" fmla="*/ 2478452 w 2478452"/>
              <a:gd name="connsiteY7" fmla="*/ 1086904 h 3813174"/>
              <a:gd name="connsiteX8" fmla="*/ 2476500 w 2478452"/>
              <a:gd name="connsiteY8" fmla="*/ 1086904 h 3813174"/>
              <a:gd name="connsiteX9" fmla="*/ 2476500 w 2478452"/>
              <a:gd name="connsiteY9" fmla="*/ 3493935 h 3813174"/>
              <a:gd name="connsiteX10" fmla="*/ 2476500 w 2478452"/>
              <a:gd name="connsiteY10" fmla="*/ 3683405 h 3813174"/>
              <a:gd name="connsiteX11" fmla="*/ 2346731 w 2478452"/>
              <a:gd name="connsiteY11" fmla="*/ 3813174 h 3813174"/>
              <a:gd name="connsiteX12" fmla="*/ 129769 w 2478452"/>
              <a:gd name="connsiteY12" fmla="*/ 3813174 h 3813174"/>
              <a:gd name="connsiteX13" fmla="*/ 0 w 2478452"/>
              <a:gd name="connsiteY13" fmla="*/ 3683405 h 3813174"/>
              <a:gd name="connsiteX14" fmla="*/ 0 w 2478452"/>
              <a:gd name="connsiteY14" fmla="*/ 3493935 h 3813174"/>
              <a:gd name="connsiteX15" fmla="*/ 0 w 2478452"/>
              <a:gd name="connsiteY15" fmla="*/ 1086904 h 3813174"/>
              <a:gd name="connsiteX16" fmla="*/ 0 w 2478452"/>
              <a:gd name="connsiteY16" fmla="*/ 897434 h 3813174"/>
              <a:gd name="connsiteX17" fmla="*/ 0 w 2478452"/>
              <a:gd name="connsiteY17" fmla="*/ 137290 h 3813174"/>
              <a:gd name="connsiteX18" fmla="*/ 1 w 2478452"/>
              <a:gd name="connsiteY18" fmla="*/ 137290 h 3813174"/>
              <a:gd name="connsiteX19" fmla="*/ 1 w 2478452"/>
              <a:gd name="connsiteY19" fmla="*/ 128151 h 3813174"/>
              <a:gd name="connsiteX20" fmla="*/ 128303 w 2478452"/>
              <a:gd name="connsiteY20" fmla="*/ 0 h 3813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478452" h="3813174">
                <a:moveTo>
                  <a:pt x="128303" y="0"/>
                </a:moveTo>
                <a:lnTo>
                  <a:pt x="1001605" y="0"/>
                </a:lnTo>
                <a:lnTo>
                  <a:pt x="1476848" y="0"/>
                </a:lnTo>
                <a:lnTo>
                  <a:pt x="2350150" y="0"/>
                </a:lnTo>
                <a:cubicBezTo>
                  <a:pt x="2421009" y="0"/>
                  <a:pt x="2478452" y="57375"/>
                  <a:pt x="2478452" y="128151"/>
                </a:cubicBezTo>
                <a:lnTo>
                  <a:pt x="2478452" y="137290"/>
                </a:lnTo>
                <a:lnTo>
                  <a:pt x="2478452" y="324346"/>
                </a:lnTo>
                <a:lnTo>
                  <a:pt x="2478452" y="1086904"/>
                </a:lnTo>
                <a:lnTo>
                  <a:pt x="2476500" y="1086904"/>
                </a:lnTo>
                <a:lnTo>
                  <a:pt x="2476500" y="3493935"/>
                </a:lnTo>
                <a:lnTo>
                  <a:pt x="2476500" y="3683405"/>
                </a:lnTo>
                <a:cubicBezTo>
                  <a:pt x="2476500" y="3755074"/>
                  <a:pt x="2418400" y="3813174"/>
                  <a:pt x="2346731" y="3813174"/>
                </a:cubicBezTo>
                <a:lnTo>
                  <a:pt x="129769" y="3813174"/>
                </a:lnTo>
                <a:cubicBezTo>
                  <a:pt x="58100" y="3813174"/>
                  <a:pt x="0" y="3755074"/>
                  <a:pt x="0" y="3683405"/>
                </a:cubicBezTo>
                <a:lnTo>
                  <a:pt x="0" y="3493935"/>
                </a:lnTo>
                <a:lnTo>
                  <a:pt x="0" y="1086904"/>
                </a:lnTo>
                <a:lnTo>
                  <a:pt x="0" y="897434"/>
                </a:lnTo>
                <a:lnTo>
                  <a:pt x="0" y="137290"/>
                </a:lnTo>
                <a:lnTo>
                  <a:pt x="1" y="137290"/>
                </a:lnTo>
                <a:lnTo>
                  <a:pt x="1" y="128151"/>
                </a:lnTo>
                <a:cubicBezTo>
                  <a:pt x="1" y="57375"/>
                  <a:pt x="57444" y="0"/>
                  <a:pt x="128303" y="0"/>
                </a:cubicBezTo>
                <a:close/>
              </a:path>
            </a:pathLst>
          </a:custGeom>
          <a:noFill/>
          <a:ln w="6350">
            <a:solidFill>
              <a:schemeClr val="bg1">
                <a:lumMod val="85000"/>
              </a:schemeClr>
            </a:solidFill>
          </a:ln>
        </p:spPr>
        <p:txBody>
          <a:bodyPr vert="horz" wrap="square" lIns="216000" tIns="792000" rIns="91440" bIns="45720" rtlCol="0" anchor="t" anchorCtr="0">
            <a:noAutofit/>
          </a:bodyPr>
          <a:lstStyle>
            <a:lvl1pPr>
              <a:spcAft>
                <a:spcPts val="1200"/>
              </a:spcAft>
              <a:defRPr lang="en-US" sz="1800" b="1" dirty="0">
                <a:solidFill>
                  <a:schemeClr val="tx2"/>
                </a:solidFill>
              </a:defRPr>
            </a:lvl1pPr>
            <a:lvl2pPr marL="171450" indent="-171450">
              <a:buFont typeface="Wingdings" pitchFamily="2" charset="2"/>
              <a:buChar char="§"/>
              <a:defRPr/>
            </a:lvl2pPr>
          </a:lstStyle>
          <a:p>
            <a:pPr lvl="0"/>
            <a:endParaRPr lang="en-US" dirty="0"/>
          </a:p>
          <a:p>
            <a:pPr lvl="1"/>
            <a:endParaRPr lang="en-US" dirty="0"/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7B98083D-3418-9E4D-8839-E4B1717EC19F}"/>
              </a:ext>
            </a:extLst>
          </p:cNvPr>
          <p:cNvSpPr>
            <a:spLocks noGrp="1"/>
          </p:cNvSpPr>
          <p:nvPr userDrawn="1">
            <p:ph type="body" sz="quarter" idx="29"/>
          </p:nvPr>
        </p:nvSpPr>
        <p:spPr>
          <a:xfrm>
            <a:off x="8755792" y="1520826"/>
            <a:ext cx="2478452" cy="3813174"/>
          </a:xfrm>
          <a:custGeom>
            <a:avLst/>
            <a:gdLst>
              <a:gd name="connsiteX0" fmla="*/ 128303 w 2478452"/>
              <a:gd name="connsiteY0" fmla="*/ 0 h 3813174"/>
              <a:gd name="connsiteX1" fmla="*/ 1001605 w 2478452"/>
              <a:gd name="connsiteY1" fmla="*/ 0 h 3813174"/>
              <a:gd name="connsiteX2" fmla="*/ 1476848 w 2478452"/>
              <a:gd name="connsiteY2" fmla="*/ 0 h 3813174"/>
              <a:gd name="connsiteX3" fmla="*/ 2350150 w 2478452"/>
              <a:gd name="connsiteY3" fmla="*/ 0 h 3813174"/>
              <a:gd name="connsiteX4" fmla="*/ 2478452 w 2478452"/>
              <a:gd name="connsiteY4" fmla="*/ 128151 h 3813174"/>
              <a:gd name="connsiteX5" fmla="*/ 2478452 w 2478452"/>
              <a:gd name="connsiteY5" fmla="*/ 137290 h 3813174"/>
              <a:gd name="connsiteX6" fmla="*/ 2478452 w 2478452"/>
              <a:gd name="connsiteY6" fmla="*/ 324346 h 3813174"/>
              <a:gd name="connsiteX7" fmla="*/ 2478452 w 2478452"/>
              <a:gd name="connsiteY7" fmla="*/ 1086904 h 3813174"/>
              <a:gd name="connsiteX8" fmla="*/ 2476500 w 2478452"/>
              <a:gd name="connsiteY8" fmla="*/ 1086904 h 3813174"/>
              <a:gd name="connsiteX9" fmla="*/ 2476500 w 2478452"/>
              <a:gd name="connsiteY9" fmla="*/ 3493935 h 3813174"/>
              <a:gd name="connsiteX10" fmla="*/ 2476500 w 2478452"/>
              <a:gd name="connsiteY10" fmla="*/ 3683405 h 3813174"/>
              <a:gd name="connsiteX11" fmla="*/ 2346731 w 2478452"/>
              <a:gd name="connsiteY11" fmla="*/ 3813174 h 3813174"/>
              <a:gd name="connsiteX12" fmla="*/ 129769 w 2478452"/>
              <a:gd name="connsiteY12" fmla="*/ 3813174 h 3813174"/>
              <a:gd name="connsiteX13" fmla="*/ 0 w 2478452"/>
              <a:gd name="connsiteY13" fmla="*/ 3683405 h 3813174"/>
              <a:gd name="connsiteX14" fmla="*/ 0 w 2478452"/>
              <a:gd name="connsiteY14" fmla="*/ 3493935 h 3813174"/>
              <a:gd name="connsiteX15" fmla="*/ 0 w 2478452"/>
              <a:gd name="connsiteY15" fmla="*/ 1086904 h 3813174"/>
              <a:gd name="connsiteX16" fmla="*/ 0 w 2478452"/>
              <a:gd name="connsiteY16" fmla="*/ 897434 h 3813174"/>
              <a:gd name="connsiteX17" fmla="*/ 0 w 2478452"/>
              <a:gd name="connsiteY17" fmla="*/ 137290 h 3813174"/>
              <a:gd name="connsiteX18" fmla="*/ 1 w 2478452"/>
              <a:gd name="connsiteY18" fmla="*/ 137290 h 3813174"/>
              <a:gd name="connsiteX19" fmla="*/ 1 w 2478452"/>
              <a:gd name="connsiteY19" fmla="*/ 128151 h 3813174"/>
              <a:gd name="connsiteX20" fmla="*/ 128303 w 2478452"/>
              <a:gd name="connsiteY20" fmla="*/ 0 h 3813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478452" h="3813174">
                <a:moveTo>
                  <a:pt x="128303" y="0"/>
                </a:moveTo>
                <a:lnTo>
                  <a:pt x="1001605" y="0"/>
                </a:lnTo>
                <a:lnTo>
                  <a:pt x="1476848" y="0"/>
                </a:lnTo>
                <a:lnTo>
                  <a:pt x="2350150" y="0"/>
                </a:lnTo>
                <a:cubicBezTo>
                  <a:pt x="2421009" y="0"/>
                  <a:pt x="2478452" y="57375"/>
                  <a:pt x="2478452" y="128151"/>
                </a:cubicBezTo>
                <a:lnTo>
                  <a:pt x="2478452" y="137290"/>
                </a:lnTo>
                <a:lnTo>
                  <a:pt x="2478452" y="324346"/>
                </a:lnTo>
                <a:lnTo>
                  <a:pt x="2478452" y="1086904"/>
                </a:lnTo>
                <a:lnTo>
                  <a:pt x="2476500" y="1086904"/>
                </a:lnTo>
                <a:lnTo>
                  <a:pt x="2476500" y="3493935"/>
                </a:lnTo>
                <a:lnTo>
                  <a:pt x="2476500" y="3683405"/>
                </a:lnTo>
                <a:cubicBezTo>
                  <a:pt x="2476500" y="3755074"/>
                  <a:pt x="2418400" y="3813174"/>
                  <a:pt x="2346731" y="3813174"/>
                </a:cubicBezTo>
                <a:lnTo>
                  <a:pt x="129769" y="3813174"/>
                </a:lnTo>
                <a:cubicBezTo>
                  <a:pt x="58100" y="3813174"/>
                  <a:pt x="0" y="3755074"/>
                  <a:pt x="0" y="3683405"/>
                </a:cubicBezTo>
                <a:lnTo>
                  <a:pt x="0" y="3493935"/>
                </a:lnTo>
                <a:lnTo>
                  <a:pt x="0" y="1086904"/>
                </a:lnTo>
                <a:lnTo>
                  <a:pt x="0" y="897434"/>
                </a:lnTo>
                <a:lnTo>
                  <a:pt x="0" y="137290"/>
                </a:lnTo>
                <a:lnTo>
                  <a:pt x="1" y="137290"/>
                </a:lnTo>
                <a:lnTo>
                  <a:pt x="1" y="128151"/>
                </a:lnTo>
                <a:cubicBezTo>
                  <a:pt x="1" y="57375"/>
                  <a:pt x="57444" y="0"/>
                  <a:pt x="128303" y="0"/>
                </a:cubicBezTo>
                <a:close/>
              </a:path>
            </a:pathLst>
          </a:custGeom>
          <a:noFill/>
          <a:ln w="6350">
            <a:solidFill>
              <a:schemeClr val="bg1">
                <a:lumMod val="85000"/>
              </a:schemeClr>
            </a:solidFill>
          </a:ln>
        </p:spPr>
        <p:txBody>
          <a:bodyPr vert="horz" wrap="square" lIns="216000" tIns="792000" rIns="91440" bIns="45720" rtlCol="0" anchor="t" anchorCtr="0">
            <a:noAutofit/>
          </a:bodyPr>
          <a:lstStyle>
            <a:lvl1pPr>
              <a:spcAft>
                <a:spcPts val="1200"/>
              </a:spcAft>
              <a:defRPr lang="en-US" sz="1800" b="1" dirty="0">
                <a:solidFill>
                  <a:schemeClr val="tx2"/>
                </a:solidFill>
              </a:defRPr>
            </a:lvl1pPr>
            <a:lvl2pPr marL="171450" indent="-171450">
              <a:buFont typeface="Wingdings" pitchFamily="2" charset="2"/>
              <a:buChar char="§"/>
              <a:defRPr/>
            </a:lvl2pPr>
          </a:lstStyle>
          <a:p>
            <a:pPr lvl="0"/>
            <a:endParaRPr lang="en-US" dirty="0"/>
          </a:p>
          <a:p>
            <a:pPr lvl="1"/>
            <a:endParaRPr lang="en-US" dirty="0"/>
          </a:p>
        </p:txBody>
      </p:sp>
      <p:sp>
        <p:nvSpPr>
          <p:cNvPr id="35" name="Picture Placeholder 3">
            <a:extLst>
              <a:ext uri="{FF2B5EF4-FFF2-40B4-BE49-F238E27FC236}">
                <a16:creationId xmlns:a16="http://schemas.microsoft.com/office/drawing/2014/main" id="{4A7075C0-E044-BF45-A0C5-A0AB8C3552CE}"/>
              </a:ext>
            </a:extLst>
          </p:cNvPr>
          <p:cNvSpPr>
            <a:spLocks noGrp="1"/>
          </p:cNvSpPr>
          <p:nvPr userDrawn="1">
            <p:ph type="pic" sz="quarter" idx="16"/>
          </p:nvPr>
        </p:nvSpPr>
        <p:spPr>
          <a:xfrm>
            <a:off x="990986" y="1818889"/>
            <a:ext cx="309562" cy="309563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noFill/>
              </a:defRPr>
            </a:lvl1pPr>
          </a:lstStyle>
          <a:p>
            <a:endParaRPr lang="x-none" dirty="0"/>
          </a:p>
        </p:txBody>
      </p:sp>
      <p:sp>
        <p:nvSpPr>
          <p:cNvPr id="36" name="Picture Placeholder 3">
            <a:extLst>
              <a:ext uri="{FF2B5EF4-FFF2-40B4-BE49-F238E27FC236}">
                <a16:creationId xmlns:a16="http://schemas.microsoft.com/office/drawing/2014/main" id="{50BF6C57-F5E3-A743-9F85-41D89E1EBF15}"/>
              </a:ext>
            </a:extLst>
          </p:cNvPr>
          <p:cNvSpPr>
            <a:spLocks noGrp="1"/>
          </p:cNvSpPr>
          <p:nvPr userDrawn="1">
            <p:ph type="pic" sz="quarter" idx="20"/>
          </p:nvPr>
        </p:nvSpPr>
        <p:spPr>
          <a:xfrm>
            <a:off x="3621452" y="1818889"/>
            <a:ext cx="309562" cy="309563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noFill/>
              </a:defRPr>
            </a:lvl1pPr>
          </a:lstStyle>
          <a:p>
            <a:endParaRPr lang="x-none" dirty="0"/>
          </a:p>
        </p:txBody>
      </p:sp>
      <p:sp>
        <p:nvSpPr>
          <p:cNvPr id="37" name="Picture Placeholder 3">
            <a:extLst>
              <a:ext uri="{FF2B5EF4-FFF2-40B4-BE49-F238E27FC236}">
                <a16:creationId xmlns:a16="http://schemas.microsoft.com/office/drawing/2014/main" id="{C29040D5-B3CA-234B-B359-179421D95DD1}"/>
              </a:ext>
            </a:extLst>
          </p:cNvPr>
          <p:cNvSpPr>
            <a:spLocks noGrp="1"/>
          </p:cNvSpPr>
          <p:nvPr userDrawn="1">
            <p:ph type="pic" sz="quarter" idx="23"/>
          </p:nvPr>
        </p:nvSpPr>
        <p:spPr>
          <a:xfrm>
            <a:off x="6334255" y="1818889"/>
            <a:ext cx="309562" cy="309563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noFill/>
              </a:defRPr>
            </a:lvl1pPr>
          </a:lstStyle>
          <a:p>
            <a:endParaRPr lang="x-none" dirty="0"/>
          </a:p>
        </p:txBody>
      </p:sp>
      <p:sp>
        <p:nvSpPr>
          <p:cNvPr id="38" name="Picture Placeholder 3">
            <a:extLst>
              <a:ext uri="{FF2B5EF4-FFF2-40B4-BE49-F238E27FC236}">
                <a16:creationId xmlns:a16="http://schemas.microsoft.com/office/drawing/2014/main" id="{4010E7BE-EB3C-FB4F-90B8-C7D492F5A07F}"/>
              </a:ext>
            </a:extLst>
          </p:cNvPr>
          <p:cNvSpPr>
            <a:spLocks noGrp="1"/>
          </p:cNvSpPr>
          <p:nvPr userDrawn="1">
            <p:ph type="pic" sz="quarter" idx="30"/>
          </p:nvPr>
        </p:nvSpPr>
        <p:spPr>
          <a:xfrm>
            <a:off x="8986839" y="1818889"/>
            <a:ext cx="309562" cy="309563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noFill/>
              </a:defRPr>
            </a:lvl1pPr>
          </a:lstStyle>
          <a:p>
            <a:endParaRPr lang="x-none" dirty="0"/>
          </a:p>
        </p:txBody>
      </p:sp>
      <p:pic>
        <p:nvPicPr>
          <p:cNvPr id="18" name="Рисунок 1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545" y="74735"/>
            <a:ext cx="231530" cy="237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42244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Обложка с цветным фоном"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114" y="0"/>
            <a:ext cx="12164885" cy="6853639"/>
          </a:xfrm>
          <a:prstGeom prst="rect">
            <a:avLst/>
          </a:prstGeom>
        </p:spPr>
      </p:pic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C5DF0713-BD26-F547-A7A1-20E93211AA0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68750" y="5613926"/>
            <a:ext cx="3615266" cy="571500"/>
          </a:xfrm>
          <a:prstGeom prst="rect">
            <a:avLst/>
          </a:prstGeom>
        </p:spPr>
        <p:txBody>
          <a:bodyPr lIns="0" anchor="t" anchorCtr="0">
            <a:noAutofit/>
          </a:bodyPr>
          <a:lstStyle>
            <a:lvl1pPr marL="0" indent="0">
              <a:buFont typeface="+mj-lt"/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9600" indent="-129600">
              <a:defRPr/>
            </a:lvl2pPr>
            <a:lvl3pPr marL="129600" indent="-129600">
              <a:defRPr/>
            </a:lvl3pPr>
            <a:lvl4pPr marL="129600" indent="-129600">
              <a:defRPr/>
            </a:lvl4pPr>
            <a:lvl5pPr marL="129600" indent="-129600">
              <a:defRPr/>
            </a:lvl5pPr>
          </a:lstStyle>
          <a:p>
            <a:pPr lvl="0"/>
            <a:endParaRPr lang="ru-RU" dirty="0"/>
          </a:p>
        </p:txBody>
      </p:sp>
      <p:sp>
        <p:nvSpPr>
          <p:cNvPr id="13" name="Title 9">
            <a:extLst>
              <a:ext uri="{FF2B5EF4-FFF2-40B4-BE49-F238E27FC236}">
                <a16:creationId xmlns:a16="http://schemas.microsoft.com/office/drawing/2014/main" id="{DB35E3EE-D93A-9B46-B9A6-4D0F1944F8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778" y="2491171"/>
            <a:ext cx="5710238" cy="952500"/>
          </a:xfrm>
        </p:spPr>
        <p:txBody>
          <a:bodyPr lIns="0">
            <a:noAutofit/>
          </a:bodyPr>
          <a:lstStyle>
            <a:lvl1pPr>
              <a:defRPr sz="44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Прямоугольник 1"/>
          <p:cNvSpPr/>
          <p:nvPr userDrawn="1"/>
        </p:nvSpPr>
        <p:spPr>
          <a:xfrm>
            <a:off x="535004" y="5707063"/>
            <a:ext cx="18000" cy="5299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pic>
        <p:nvPicPr>
          <p:cNvPr id="14" name="Picture 3" descr="D:\works\GP\2021-07\RB-DGTL-TEAM\logo1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55407" y="576606"/>
            <a:ext cx="1422991" cy="56979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25083703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карточки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1D26480-3665-6F44-B084-BF4E502B75B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62000" y="2607730"/>
            <a:ext cx="2476500" cy="2726270"/>
          </a:xfrm>
          <a:prstGeom prst="round2SameRect">
            <a:avLst>
              <a:gd name="adj1" fmla="val 0"/>
              <a:gd name="adj2" fmla="val 5561"/>
            </a:avLst>
          </a:prstGeom>
          <a:ln w="6350">
            <a:solidFill>
              <a:schemeClr val="bg1">
                <a:lumMod val="85000"/>
              </a:schemeClr>
            </a:solidFill>
          </a:ln>
        </p:spPr>
        <p:txBody>
          <a:bodyPr lIns="144000" tIns="251999">
            <a:noAutofit/>
          </a:bodyPr>
          <a:lstStyle>
            <a:lvl1pPr marL="171450" indent="-171450">
              <a:buFont typeface="Wingdings" pitchFamily="2" charset="2"/>
              <a:buChar char="§"/>
              <a:defRPr sz="12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itle 9">
            <a:extLst>
              <a:ext uri="{FF2B5EF4-FFF2-40B4-BE49-F238E27FC236}">
                <a16:creationId xmlns:a16="http://schemas.microsoft.com/office/drawing/2014/main" id="{C7745E6A-18EC-054A-8FE6-B2B1F30A9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381000"/>
            <a:ext cx="10668001" cy="571500"/>
          </a:xfrm>
        </p:spPr>
        <p:txBody>
          <a:bodyPr l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6CABBD4A-148C-964A-B1F4-D48F11C9ABC4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0" y="7048800"/>
            <a:ext cx="1333500" cy="381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ru-RU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2E67FB0C-A308-AA46-8E45-7743E8A565D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668000" y="6101543"/>
            <a:ext cx="762000" cy="381000"/>
          </a:xfrm>
        </p:spPr>
        <p:txBody>
          <a:bodyPr rIns="0">
            <a:noAutofit/>
          </a:bodyPr>
          <a:lstStyle/>
          <a:p>
            <a:fld id="{4F260BB2-4DBA-4B96-A733-49638465F576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24" name="Rectangle 15">
            <a:extLst>
              <a:ext uri="{FF2B5EF4-FFF2-40B4-BE49-F238E27FC236}">
                <a16:creationId xmlns:a16="http://schemas.microsoft.com/office/drawing/2014/main" id="{BFFED65D-5AB0-0549-9457-BCD403ABACCC}"/>
              </a:ext>
            </a:extLst>
          </p:cNvPr>
          <p:cNvSpPr/>
          <p:nvPr/>
        </p:nvSpPr>
        <p:spPr>
          <a:xfrm>
            <a:off x="0" y="0"/>
            <a:ext cx="381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40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FAA514-6533-8A4E-8F43-F19D6FC024B1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762000" y="952500"/>
            <a:ext cx="3810000" cy="381000"/>
          </a:xfrm>
          <a:prstGeom prst="rect">
            <a:avLst/>
          </a:prstGeom>
        </p:spPr>
        <p:txBody>
          <a:bodyPr lIns="14400">
            <a:noAutofit/>
          </a:bodyPr>
          <a:lstStyle>
            <a:lvl1pPr marL="0" indent="0">
              <a:buNone/>
              <a:defRPr sz="1600"/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7D0C0BDC-2326-C342-A268-BCB330DC8F0F}"/>
              </a:ext>
            </a:extLst>
          </p:cNvPr>
          <p:cNvSpPr>
            <a:spLocks noGrp="1"/>
          </p:cNvSpPr>
          <p:nvPr userDrawn="1">
            <p:ph type="body" sz="quarter" idx="15"/>
          </p:nvPr>
        </p:nvSpPr>
        <p:spPr>
          <a:xfrm>
            <a:off x="762000" y="1520826"/>
            <a:ext cx="2478452" cy="1086904"/>
          </a:xfrm>
          <a:custGeom>
            <a:avLst/>
            <a:gdLst>
              <a:gd name="connsiteX0" fmla="*/ 128302 w 2478452"/>
              <a:gd name="connsiteY0" fmla="*/ 0 h 1086904"/>
              <a:gd name="connsiteX1" fmla="*/ 1001604 w 2478452"/>
              <a:gd name="connsiteY1" fmla="*/ 0 h 1086904"/>
              <a:gd name="connsiteX2" fmla="*/ 1476847 w 2478452"/>
              <a:gd name="connsiteY2" fmla="*/ 0 h 1086904"/>
              <a:gd name="connsiteX3" fmla="*/ 2350149 w 2478452"/>
              <a:gd name="connsiteY3" fmla="*/ 0 h 1086904"/>
              <a:gd name="connsiteX4" fmla="*/ 2478451 w 2478452"/>
              <a:gd name="connsiteY4" fmla="*/ 128151 h 1086904"/>
              <a:gd name="connsiteX5" fmla="*/ 2478451 w 2478452"/>
              <a:gd name="connsiteY5" fmla="*/ 137290 h 1086904"/>
              <a:gd name="connsiteX6" fmla="*/ 2478452 w 2478452"/>
              <a:gd name="connsiteY6" fmla="*/ 137290 h 1086904"/>
              <a:gd name="connsiteX7" fmla="*/ 2478452 w 2478452"/>
              <a:gd name="connsiteY7" fmla="*/ 1086904 h 1086904"/>
              <a:gd name="connsiteX8" fmla="*/ 0 w 2478452"/>
              <a:gd name="connsiteY8" fmla="*/ 1086904 h 1086904"/>
              <a:gd name="connsiteX9" fmla="*/ 0 w 2478452"/>
              <a:gd name="connsiteY9" fmla="*/ 324346 h 1086904"/>
              <a:gd name="connsiteX10" fmla="*/ 0 w 2478452"/>
              <a:gd name="connsiteY10" fmla="*/ 137290 h 1086904"/>
              <a:gd name="connsiteX11" fmla="*/ 0 w 2478452"/>
              <a:gd name="connsiteY11" fmla="*/ 128151 h 1086904"/>
              <a:gd name="connsiteX12" fmla="*/ 128302 w 2478452"/>
              <a:gd name="connsiteY12" fmla="*/ 0 h 1086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478452" h="1086904">
                <a:moveTo>
                  <a:pt x="128302" y="0"/>
                </a:moveTo>
                <a:lnTo>
                  <a:pt x="1001604" y="0"/>
                </a:lnTo>
                <a:lnTo>
                  <a:pt x="1476847" y="0"/>
                </a:lnTo>
                <a:lnTo>
                  <a:pt x="2350149" y="0"/>
                </a:lnTo>
                <a:cubicBezTo>
                  <a:pt x="2421008" y="0"/>
                  <a:pt x="2478451" y="57375"/>
                  <a:pt x="2478451" y="128151"/>
                </a:cubicBezTo>
                <a:lnTo>
                  <a:pt x="2478451" y="137290"/>
                </a:lnTo>
                <a:lnTo>
                  <a:pt x="2478452" y="137290"/>
                </a:lnTo>
                <a:lnTo>
                  <a:pt x="2478452" y="1086904"/>
                </a:lnTo>
                <a:lnTo>
                  <a:pt x="0" y="1086904"/>
                </a:lnTo>
                <a:lnTo>
                  <a:pt x="0" y="324346"/>
                </a:lnTo>
                <a:lnTo>
                  <a:pt x="0" y="137290"/>
                </a:lnTo>
                <a:lnTo>
                  <a:pt x="0" y="128151"/>
                </a:lnTo>
                <a:cubicBezTo>
                  <a:pt x="0" y="57375"/>
                  <a:pt x="57443" y="0"/>
                  <a:pt x="128302" y="0"/>
                </a:cubicBezTo>
                <a:close/>
              </a:path>
            </a:pathLst>
          </a:custGeom>
          <a:solidFill>
            <a:srgbClr val="181C2B"/>
          </a:solidFill>
          <a:ln w="6350">
            <a:noFill/>
          </a:ln>
        </p:spPr>
        <p:txBody>
          <a:bodyPr wrap="square" lIns="144000" anchor="ctr" anchorCtr="0">
            <a:noAutofit/>
          </a:bodyPr>
          <a:lstStyle>
            <a:lvl1pPr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6" name="Text Placeholder 8">
            <a:extLst>
              <a:ext uri="{FF2B5EF4-FFF2-40B4-BE49-F238E27FC236}">
                <a16:creationId xmlns:a16="http://schemas.microsoft.com/office/drawing/2014/main" id="{984ABD50-E1AF-4748-8BA1-5A7048FBFFC8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3429000" y="2607730"/>
            <a:ext cx="2476500" cy="2726270"/>
          </a:xfrm>
          <a:prstGeom prst="round2SameRect">
            <a:avLst>
              <a:gd name="adj1" fmla="val 0"/>
              <a:gd name="adj2" fmla="val 4995"/>
            </a:avLst>
          </a:prstGeom>
          <a:ln w="6350">
            <a:solidFill>
              <a:schemeClr val="bg1">
                <a:lumMod val="85000"/>
              </a:schemeClr>
            </a:solidFill>
          </a:ln>
        </p:spPr>
        <p:txBody>
          <a:bodyPr lIns="144000" tIns="251999">
            <a:noAutofit/>
          </a:bodyPr>
          <a:lstStyle>
            <a:lvl1pPr marL="171450" indent="-171450">
              <a:buFont typeface="Wingdings" pitchFamily="2" charset="2"/>
              <a:buChar char="§"/>
              <a:defRPr sz="12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F96386FD-62DF-AD42-9177-C3D8AF59C42F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3429000" y="1520826"/>
            <a:ext cx="2478452" cy="1086904"/>
          </a:xfrm>
          <a:custGeom>
            <a:avLst/>
            <a:gdLst>
              <a:gd name="connsiteX0" fmla="*/ 128303 w 2478452"/>
              <a:gd name="connsiteY0" fmla="*/ 0 h 1086904"/>
              <a:gd name="connsiteX1" fmla="*/ 1001605 w 2478452"/>
              <a:gd name="connsiteY1" fmla="*/ 0 h 1086904"/>
              <a:gd name="connsiteX2" fmla="*/ 1476848 w 2478452"/>
              <a:gd name="connsiteY2" fmla="*/ 0 h 1086904"/>
              <a:gd name="connsiteX3" fmla="*/ 2350150 w 2478452"/>
              <a:gd name="connsiteY3" fmla="*/ 0 h 1086904"/>
              <a:gd name="connsiteX4" fmla="*/ 2478452 w 2478452"/>
              <a:gd name="connsiteY4" fmla="*/ 128151 h 1086904"/>
              <a:gd name="connsiteX5" fmla="*/ 2478452 w 2478452"/>
              <a:gd name="connsiteY5" fmla="*/ 137290 h 1086904"/>
              <a:gd name="connsiteX6" fmla="*/ 2478452 w 2478452"/>
              <a:gd name="connsiteY6" fmla="*/ 324346 h 1086904"/>
              <a:gd name="connsiteX7" fmla="*/ 2478452 w 2478452"/>
              <a:gd name="connsiteY7" fmla="*/ 1086904 h 1086904"/>
              <a:gd name="connsiteX8" fmla="*/ 0 w 2478452"/>
              <a:gd name="connsiteY8" fmla="*/ 1086904 h 1086904"/>
              <a:gd name="connsiteX9" fmla="*/ 0 w 2478452"/>
              <a:gd name="connsiteY9" fmla="*/ 137290 h 1086904"/>
              <a:gd name="connsiteX10" fmla="*/ 1 w 2478452"/>
              <a:gd name="connsiteY10" fmla="*/ 137290 h 1086904"/>
              <a:gd name="connsiteX11" fmla="*/ 1 w 2478452"/>
              <a:gd name="connsiteY11" fmla="*/ 128151 h 1086904"/>
              <a:gd name="connsiteX12" fmla="*/ 128303 w 2478452"/>
              <a:gd name="connsiteY12" fmla="*/ 0 h 1086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478452" h="1086904">
                <a:moveTo>
                  <a:pt x="128303" y="0"/>
                </a:moveTo>
                <a:lnTo>
                  <a:pt x="1001605" y="0"/>
                </a:lnTo>
                <a:lnTo>
                  <a:pt x="1476848" y="0"/>
                </a:lnTo>
                <a:lnTo>
                  <a:pt x="2350150" y="0"/>
                </a:lnTo>
                <a:cubicBezTo>
                  <a:pt x="2421009" y="0"/>
                  <a:pt x="2478452" y="57375"/>
                  <a:pt x="2478452" y="128151"/>
                </a:cubicBezTo>
                <a:lnTo>
                  <a:pt x="2478452" y="137290"/>
                </a:lnTo>
                <a:lnTo>
                  <a:pt x="2478452" y="324346"/>
                </a:lnTo>
                <a:lnTo>
                  <a:pt x="2478452" y="1086904"/>
                </a:lnTo>
                <a:lnTo>
                  <a:pt x="0" y="1086904"/>
                </a:lnTo>
                <a:lnTo>
                  <a:pt x="0" y="137290"/>
                </a:lnTo>
                <a:lnTo>
                  <a:pt x="1" y="137290"/>
                </a:lnTo>
                <a:lnTo>
                  <a:pt x="1" y="128151"/>
                </a:lnTo>
                <a:cubicBezTo>
                  <a:pt x="1" y="57375"/>
                  <a:pt x="57444" y="0"/>
                  <a:pt x="128303" y="0"/>
                </a:cubicBezTo>
                <a:close/>
              </a:path>
            </a:pathLst>
          </a:custGeom>
          <a:solidFill>
            <a:srgbClr val="181C2B"/>
          </a:solidFill>
          <a:ln w="6350">
            <a:noFill/>
          </a:ln>
        </p:spPr>
        <p:txBody>
          <a:bodyPr wrap="square" lIns="144000" anchor="ctr" anchorCtr="0">
            <a:noAutofit/>
          </a:bodyPr>
          <a:lstStyle>
            <a:lvl1pPr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9" name="Text Placeholder 8">
            <a:extLst>
              <a:ext uri="{FF2B5EF4-FFF2-40B4-BE49-F238E27FC236}">
                <a16:creationId xmlns:a16="http://schemas.microsoft.com/office/drawing/2014/main" id="{72319495-05E1-F547-A40D-8A0D532534C3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6106297" y="2607730"/>
            <a:ext cx="2476500" cy="2726270"/>
          </a:xfrm>
          <a:prstGeom prst="round2SameRect">
            <a:avLst>
              <a:gd name="adj1" fmla="val 0"/>
              <a:gd name="adj2" fmla="val 5240"/>
            </a:avLst>
          </a:prstGeom>
          <a:ln w="6350">
            <a:solidFill>
              <a:schemeClr val="bg1">
                <a:lumMod val="85000"/>
              </a:schemeClr>
            </a:solidFill>
          </a:ln>
        </p:spPr>
        <p:txBody>
          <a:bodyPr lIns="144000" tIns="251999">
            <a:noAutofit/>
          </a:bodyPr>
          <a:lstStyle>
            <a:lvl1pPr marL="171450" indent="-171450">
              <a:buFont typeface="Wingdings" pitchFamily="2" charset="2"/>
              <a:buChar char="§"/>
              <a:defRPr sz="12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95658AED-E294-2343-ACC5-C4EE927BF084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6106297" y="1520826"/>
            <a:ext cx="2478452" cy="1086904"/>
          </a:xfrm>
          <a:custGeom>
            <a:avLst/>
            <a:gdLst>
              <a:gd name="connsiteX0" fmla="*/ 128303 w 2478452"/>
              <a:gd name="connsiteY0" fmla="*/ 0 h 1086904"/>
              <a:gd name="connsiteX1" fmla="*/ 1001605 w 2478452"/>
              <a:gd name="connsiteY1" fmla="*/ 0 h 1086904"/>
              <a:gd name="connsiteX2" fmla="*/ 1476848 w 2478452"/>
              <a:gd name="connsiteY2" fmla="*/ 0 h 1086904"/>
              <a:gd name="connsiteX3" fmla="*/ 2350150 w 2478452"/>
              <a:gd name="connsiteY3" fmla="*/ 0 h 1086904"/>
              <a:gd name="connsiteX4" fmla="*/ 2478452 w 2478452"/>
              <a:gd name="connsiteY4" fmla="*/ 128151 h 1086904"/>
              <a:gd name="connsiteX5" fmla="*/ 2478452 w 2478452"/>
              <a:gd name="connsiteY5" fmla="*/ 137290 h 1086904"/>
              <a:gd name="connsiteX6" fmla="*/ 2478452 w 2478452"/>
              <a:gd name="connsiteY6" fmla="*/ 324346 h 1086904"/>
              <a:gd name="connsiteX7" fmla="*/ 2478452 w 2478452"/>
              <a:gd name="connsiteY7" fmla="*/ 1086904 h 1086904"/>
              <a:gd name="connsiteX8" fmla="*/ 0 w 2478452"/>
              <a:gd name="connsiteY8" fmla="*/ 1086904 h 1086904"/>
              <a:gd name="connsiteX9" fmla="*/ 0 w 2478452"/>
              <a:gd name="connsiteY9" fmla="*/ 137290 h 1086904"/>
              <a:gd name="connsiteX10" fmla="*/ 1 w 2478452"/>
              <a:gd name="connsiteY10" fmla="*/ 137290 h 1086904"/>
              <a:gd name="connsiteX11" fmla="*/ 1 w 2478452"/>
              <a:gd name="connsiteY11" fmla="*/ 128151 h 1086904"/>
              <a:gd name="connsiteX12" fmla="*/ 128303 w 2478452"/>
              <a:gd name="connsiteY12" fmla="*/ 0 h 1086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478452" h="1086904">
                <a:moveTo>
                  <a:pt x="128303" y="0"/>
                </a:moveTo>
                <a:lnTo>
                  <a:pt x="1001605" y="0"/>
                </a:lnTo>
                <a:lnTo>
                  <a:pt x="1476848" y="0"/>
                </a:lnTo>
                <a:lnTo>
                  <a:pt x="2350150" y="0"/>
                </a:lnTo>
                <a:cubicBezTo>
                  <a:pt x="2421009" y="0"/>
                  <a:pt x="2478452" y="57375"/>
                  <a:pt x="2478452" y="128151"/>
                </a:cubicBezTo>
                <a:lnTo>
                  <a:pt x="2478452" y="137290"/>
                </a:lnTo>
                <a:lnTo>
                  <a:pt x="2478452" y="324346"/>
                </a:lnTo>
                <a:lnTo>
                  <a:pt x="2478452" y="1086904"/>
                </a:lnTo>
                <a:lnTo>
                  <a:pt x="0" y="1086904"/>
                </a:lnTo>
                <a:lnTo>
                  <a:pt x="0" y="137290"/>
                </a:lnTo>
                <a:lnTo>
                  <a:pt x="1" y="137290"/>
                </a:lnTo>
                <a:lnTo>
                  <a:pt x="1" y="128151"/>
                </a:lnTo>
                <a:cubicBezTo>
                  <a:pt x="1" y="57375"/>
                  <a:pt x="57444" y="0"/>
                  <a:pt x="128303" y="0"/>
                </a:cubicBezTo>
                <a:close/>
              </a:path>
            </a:pathLst>
          </a:custGeom>
          <a:solidFill>
            <a:srgbClr val="181C2B"/>
          </a:solidFill>
          <a:ln w="6350">
            <a:noFill/>
          </a:ln>
        </p:spPr>
        <p:txBody>
          <a:bodyPr wrap="square" lIns="144000" anchor="ctr" anchorCtr="0">
            <a:noAutofit/>
          </a:bodyPr>
          <a:lstStyle>
            <a:lvl1pPr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3" name="Text Placeholder 8">
            <a:extLst>
              <a:ext uri="{FF2B5EF4-FFF2-40B4-BE49-F238E27FC236}">
                <a16:creationId xmlns:a16="http://schemas.microsoft.com/office/drawing/2014/main" id="{BF976C2F-D2EB-A94A-AEBE-E99C5D8E59AF}"/>
              </a:ext>
            </a:extLst>
          </p:cNvPr>
          <p:cNvSpPr>
            <a:spLocks noGrp="1"/>
          </p:cNvSpPr>
          <p:nvPr userDrawn="1">
            <p:ph type="body" sz="quarter" idx="24"/>
          </p:nvPr>
        </p:nvSpPr>
        <p:spPr>
          <a:xfrm>
            <a:off x="8778553" y="2607730"/>
            <a:ext cx="2476500" cy="2726270"/>
          </a:xfrm>
          <a:prstGeom prst="round2SameRect">
            <a:avLst>
              <a:gd name="adj1" fmla="val 0"/>
              <a:gd name="adj2" fmla="val 5240"/>
            </a:avLst>
          </a:prstGeom>
          <a:ln w="6350">
            <a:solidFill>
              <a:schemeClr val="bg1">
                <a:lumMod val="85000"/>
              </a:schemeClr>
            </a:solidFill>
          </a:ln>
        </p:spPr>
        <p:txBody>
          <a:bodyPr lIns="144000" tIns="251999">
            <a:noAutofit/>
          </a:bodyPr>
          <a:lstStyle>
            <a:lvl1pPr marL="171450" indent="-171450">
              <a:buFont typeface="Wingdings" pitchFamily="2" charset="2"/>
              <a:buChar char="§"/>
              <a:defRPr sz="12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ACDEB9C7-2BF5-8D43-ACB2-F1512B1035D0}"/>
              </a:ext>
            </a:extLst>
          </p:cNvPr>
          <p:cNvSpPr>
            <a:spLocks noGrp="1"/>
          </p:cNvSpPr>
          <p:nvPr userDrawn="1">
            <p:ph type="body" sz="quarter" idx="25"/>
          </p:nvPr>
        </p:nvSpPr>
        <p:spPr>
          <a:xfrm>
            <a:off x="8778553" y="1520826"/>
            <a:ext cx="2478452" cy="1086904"/>
          </a:xfrm>
          <a:custGeom>
            <a:avLst/>
            <a:gdLst>
              <a:gd name="connsiteX0" fmla="*/ 128303 w 2478452"/>
              <a:gd name="connsiteY0" fmla="*/ 0 h 1086904"/>
              <a:gd name="connsiteX1" fmla="*/ 1001605 w 2478452"/>
              <a:gd name="connsiteY1" fmla="*/ 0 h 1086904"/>
              <a:gd name="connsiteX2" fmla="*/ 1476848 w 2478452"/>
              <a:gd name="connsiteY2" fmla="*/ 0 h 1086904"/>
              <a:gd name="connsiteX3" fmla="*/ 2350150 w 2478452"/>
              <a:gd name="connsiteY3" fmla="*/ 0 h 1086904"/>
              <a:gd name="connsiteX4" fmla="*/ 2478452 w 2478452"/>
              <a:gd name="connsiteY4" fmla="*/ 128151 h 1086904"/>
              <a:gd name="connsiteX5" fmla="*/ 2478452 w 2478452"/>
              <a:gd name="connsiteY5" fmla="*/ 137290 h 1086904"/>
              <a:gd name="connsiteX6" fmla="*/ 2478452 w 2478452"/>
              <a:gd name="connsiteY6" fmla="*/ 324346 h 1086904"/>
              <a:gd name="connsiteX7" fmla="*/ 2478452 w 2478452"/>
              <a:gd name="connsiteY7" fmla="*/ 1086904 h 1086904"/>
              <a:gd name="connsiteX8" fmla="*/ 0 w 2478452"/>
              <a:gd name="connsiteY8" fmla="*/ 1086904 h 1086904"/>
              <a:gd name="connsiteX9" fmla="*/ 0 w 2478452"/>
              <a:gd name="connsiteY9" fmla="*/ 137290 h 1086904"/>
              <a:gd name="connsiteX10" fmla="*/ 1 w 2478452"/>
              <a:gd name="connsiteY10" fmla="*/ 137290 h 1086904"/>
              <a:gd name="connsiteX11" fmla="*/ 1 w 2478452"/>
              <a:gd name="connsiteY11" fmla="*/ 128151 h 1086904"/>
              <a:gd name="connsiteX12" fmla="*/ 128303 w 2478452"/>
              <a:gd name="connsiteY12" fmla="*/ 0 h 1086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478452" h="1086904">
                <a:moveTo>
                  <a:pt x="128303" y="0"/>
                </a:moveTo>
                <a:lnTo>
                  <a:pt x="1001605" y="0"/>
                </a:lnTo>
                <a:lnTo>
                  <a:pt x="1476848" y="0"/>
                </a:lnTo>
                <a:lnTo>
                  <a:pt x="2350150" y="0"/>
                </a:lnTo>
                <a:cubicBezTo>
                  <a:pt x="2421009" y="0"/>
                  <a:pt x="2478452" y="57375"/>
                  <a:pt x="2478452" y="128151"/>
                </a:cubicBezTo>
                <a:lnTo>
                  <a:pt x="2478452" y="137290"/>
                </a:lnTo>
                <a:lnTo>
                  <a:pt x="2478452" y="324346"/>
                </a:lnTo>
                <a:lnTo>
                  <a:pt x="2478452" y="1086904"/>
                </a:lnTo>
                <a:lnTo>
                  <a:pt x="0" y="1086904"/>
                </a:lnTo>
                <a:lnTo>
                  <a:pt x="0" y="137290"/>
                </a:lnTo>
                <a:lnTo>
                  <a:pt x="1" y="137290"/>
                </a:lnTo>
                <a:lnTo>
                  <a:pt x="1" y="128151"/>
                </a:lnTo>
                <a:cubicBezTo>
                  <a:pt x="1" y="57375"/>
                  <a:pt x="57444" y="0"/>
                  <a:pt x="128303" y="0"/>
                </a:cubicBezTo>
                <a:close/>
              </a:path>
            </a:pathLst>
          </a:custGeom>
          <a:solidFill>
            <a:srgbClr val="181C2B"/>
          </a:solidFill>
          <a:ln w="6350">
            <a:noFill/>
          </a:ln>
        </p:spPr>
        <p:txBody>
          <a:bodyPr wrap="square" lIns="144000" anchor="ctr" anchorCtr="0">
            <a:noAutofit/>
          </a:bodyPr>
          <a:lstStyle>
            <a:lvl1pPr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8" name="Рисунок 1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545" y="74735"/>
            <a:ext cx="231530" cy="237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9846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карточки с изображением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icture Placeholder 49">
            <a:extLst>
              <a:ext uri="{FF2B5EF4-FFF2-40B4-BE49-F238E27FC236}">
                <a16:creationId xmlns:a16="http://schemas.microsoft.com/office/drawing/2014/main" id="{833F92EC-DD41-7F47-919F-C6C356697869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8778553" y="1520826"/>
            <a:ext cx="2478452" cy="1344625"/>
          </a:xfrm>
          <a:custGeom>
            <a:avLst/>
            <a:gdLst>
              <a:gd name="connsiteX0" fmla="*/ 128303 w 2478452"/>
              <a:gd name="connsiteY0" fmla="*/ 0 h 1344625"/>
              <a:gd name="connsiteX1" fmla="*/ 1001605 w 2478452"/>
              <a:gd name="connsiteY1" fmla="*/ 0 h 1344625"/>
              <a:gd name="connsiteX2" fmla="*/ 1476848 w 2478452"/>
              <a:gd name="connsiteY2" fmla="*/ 0 h 1344625"/>
              <a:gd name="connsiteX3" fmla="*/ 2350150 w 2478452"/>
              <a:gd name="connsiteY3" fmla="*/ 0 h 1344625"/>
              <a:gd name="connsiteX4" fmla="*/ 2478452 w 2478452"/>
              <a:gd name="connsiteY4" fmla="*/ 128151 h 1344625"/>
              <a:gd name="connsiteX5" fmla="*/ 2478452 w 2478452"/>
              <a:gd name="connsiteY5" fmla="*/ 137290 h 1344625"/>
              <a:gd name="connsiteX6" fmla="*/ 2478452 w 2478452"/>
              <a:gd name="connsiteY6" fmla="*/ 324346 h 1344625"/>
              <a:gd name="connsiteX7" fmla="*/ 2478452 w 2478452"/>
              <a:gd name="connsiteY7" fmla="*/ 955674 h 1344625"/>
              <a:gd name="connsiteX8" fmla="*/ 2478452 w 2478452"/>
              <a:gd name="connsiteY8" fmla="*/ 1055396 h 1344625"/>
              <a:gd name="connsiteX9" fmla="*/ 2478452 w 2478452"/>
              <a:gd name="connsiteY9" fmla="*/ 1086904 h 1344625"/>
              <a:gd name="connsiteX10" fmla="*/ 2478452 w 2478452"/>
              <a:gd name="connsiteY10" fmla="*/ 1146174 h 1344625"/>
              <a:gd name="connsiteX11" fmla="*/ 2478452 w 2478452"/>
              <a:gd name="connsiteY11" fmla="*/ 1344625 h 1344625"/>
              <a:gd name="connsiteX12" fmla="*/ 1952 w 2478452"/>
              <a:gd name="connsiteY12" fmla="*/ 1344625 h 1344625"/>
              <a:gd name="connsiteX13" fmla="*/ 1952 w 2478452"/>
              <a:gd name="connsiteY13" fmla="*/ 1146174 h 1344625"/>
              <a:gd name="connsiteX14" fmla="*/ 1952 w 2478452"/>
              <a:gd name="connsiteY14" fmla="*/ 1086904 h 1344625"/>
              <a:gd name="connsiteX15" fmla="*/ 0 w 2478452"/>
              <a:gd name="connsiteY15" fmla="*/ 1086904 h 1344625"/>
              <a:gd name="connsiteX16" fmla="*/ 0 w 2478452"/>
              <a:gd name="connsiteY16" fmla="*/ 137290 h 1344625"/>
              <a:gd name="connsiteX17" fmla="*/ 1 w 2478452"/>
              <a:gd name="connsiteY17" fmla="*/ 137290 h 1344625"/>
              <a:gd name="connsiteX18" fmla="*/ 1 w 2478452"/>
              <a:gd name="connsiteY18" fmla="*/ 128151 h 1344625"/>
              <a:gd name="connsiteX19" fmla="*/ 128303 w 2478452"/>
              <a:gd name="connsiteY19" fmla="*/ 0 h 1344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478452" h="1344625">
                <a:moveTo>
                  <a:pt x="128303" y="0"/>
                </a:moveTo>
                <a:lnTo>
                  <a:pt x="1001605" y="0"/>
                </a:lnTo>
                <a:lnTo>
                  <a:pt x="1476848" y="0"/>
                </a:lnTo>
                <a:lnTo>
                  <a:pt x="2350150" y="0"/>
                </a:lnTo>
                <a:cubicBezTo>
                  <a:pt x="2421009" y="0"/>
                  <a:pt x="2478452" y="57375"/>
                  <a:pt x="2478452" y="128151"/>
                </a:cubicBezTo>
                <a:lnTo>
                  <a:pt x="2478452" y="137290"/>
                </a:lnTo>
                <a:lnTo>
                  <a:pt x="2478452" y="324346"/>
                </a:lnTo>
                <a:lnTo>
                  <a:pt x="2478452" y="955674"/>
                </a:lnTo>
                <a:lnTo>
                  <a:pt x="2478452" y="1055396"/>
                </a:lnTo>
                <a:lnTo>
                  <a:pt x="2478452" y="1086904"/>
                </a:lnTo>
                <a:lnTo>
                  <a:pt x="2478452" y="1146174"/>
                </a:lnTo>
                <a:lnTo>
                  <a:pt x="2478452" y="1344625"/>
                </a:lnTo>
                <a:lnTo>
                  <a:pt x="1952" y="1344625"/>
                </a:lnTo>
                <a:lnTo>
                  <a:pt x="1952" y="1146174"/>
                </a:lnTo>
                <a:lnTo>
                  <a:pt x="1952" y="1086904"/>
                </a:lnTo>
                <a:lnTo>
                  <a:pt x="0" y="1086904"/>
                </a:lnTo>
                <a:lnTo>
                  <a:pt x="0" y="137290"/>
                </a:lnTo>
                <a:lnTo>
                  <a:pt x="1" y="137290"/>
                </a:lnTo>
                <a:lnTo>
                  <a:pt x="1" y="128151"/>
                </a:lnTo>
                <a:cubicBezTo>
                  <a:pt x="1" y="57375"/>
                  <a:pt x="57444" y="0"/>
                  <a:pt x="128303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/>
          <a:p>
            <a:endParaRPr lang="x-none"/>
          </a:p>
        </p:txBody>
      </p:sp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id="{894AD9BD-4196-EE44-B110-D58F17EC488D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106297" y="1520826"/>
            <a:ext cx="2478452" cy="1344625"/>
          </a:xfrm>
          <a:custGeom>
            <a:avLst/>
            <a:gdLst>
              <a:gd name="connsiteX0" fmla="*/ 128303 w 2478452"/>
              <a:gd name="connsiteY0" fmla="*/ 0 h 1344625"/>
              <a:gd name="connsiteX1" fmla="*/ 1001605 w 2478452"/>
              <a:gd name="connsiteY1" fmla="*/ 0 h 1344625"/>
              <a:gd name="connsiteX2" fmla="*/ 1476848 w 2478452"/>
              <a:gd name="connsiteY2" fmla="*/ 0 h 1344625"/>
              <a:gd name="connsiteX3" fmla="*/ 2350150 w 2478452"/>
              <a:gd name="connsiteY3" fmla="*/ 0 h 1344625"/>
              <a:gd name="connsiteX4" fmla="*/ 2478452 w 2478452"/>
              <a:gd name="connsiteY4" fmla="*/ 128151 h 1344625"/>
              <a:gd name="connsiteX5" fmla="*/ 2478452 w 2478452"/>
              <a:gd name="connsiteY5" fmla="*/ 137290 h 1344625"/>
              <a:gd name="connsiteX6" fmla="*/ 2478452 w 2478452"/>
              <a:gd name="connsiteY6" fmla="*/ 324346 h 1344625"/>
              <a:gd name="connsiteX7" fmla="*/ 2478452 w 2478452"/>
              <a:gd name="connsiteY7" fmla="*/ 955674 h 1344625"/>
              <a:gd name="connsiteX8" fmla="*/ 2478452 w 2478452"/>
              <a:gd name="connsiteY8" fmla="*/ 1055396 h 1344625"/>
              <a:gd name="connsiteX9" fmla="*/ 2478452 w 2478452"/>
              <a:gd name="connsiteY9" fmla="*/ 1086904 h 1344625"/>
              <a:gd name="connsiteX10" fmla="*/ 2478452 w 2478452"/>
              <a:gd name="connsiteY10" fmla="*/ 1146174 h 1344625"/>
              <a:gd name="connsiteX11" fmla="*/ 2478452 w 2478452"/>
              <a:gd name="connsiteY11" fmla="*/ 1344625 h 1344625"/>
              <a:gd name="connsiteX12" fmla="*/ 1952 w 2478452"/>
              <a:gd name="connsiteY12" fmla="*/ 1344625 h 1344625"/>
              <a:gd name="connsiteX13" fmla="*/ 1952 w 2478452"/>
              <a:gd name="connsiteY13" fmla="*/ 1146174 h 1344625"/>
              <a:gd name="connsiteX14" fmla="*/ 1952 w 2478452"/>
              <a:gd name="connsiteY14" fmla="*/ 1086904 h 1344625"/>
              <a:gd name="connsiteX15" fmla="*/ 0 w 2478452"/>
              <a:gd name="connsiteY15" fmla="*/ 1086904 h 1344625"/>
              <a:gd name="connsiteX16" fmla="*/ 0 w 2478452"/>
              <a:gd name="connsiteY16" fmla="*/ 137290 h 1344625"/>
              <a:gd name="connsiteX17" fmla="*/ 1 w 2478452"/>
              <a:gd name="connsiteY17" fmla="*/ 137290 h 1344625"/>
              <a:gd name="connsiteX18" fmla="*/ 1 w 2478452"/>
              <a:gd name="connsiteY18" fmla="*/ 128151 h 1344625"/>
              <a:gd name="connsiteX19" fmla="*/ 128303 w 2478452"/>
              <a:gd name="connsiteY19" fmla="*/ 0 h 1344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478452" h="1344625">
                <a:moveTo>
                  <a:pt x="128303" y="0"/>
                </a:moveTo>
                <a:lnTo>
                  <a:pt x="1001605" y="0"/>
                </a:lnTo>
                <a:lnTo>
                  <a:pt x="1476848" y="0"/>
                </a:lnTo>
                <a:lnTo>
                  <a:pt x="2350150" y="0"/>
                </a:lnTo>
                <a:cubicBezTo>
                  <a:pt x="2421009" y="0"/>
                  <a:pt x="2478452" y="57375"/>
                  <a:pt x="2478452" y="128151"/>
                </a:cubicBezTo>
                <a:lnTo>
                  <a:pt x="2478452" y="137290"/>
                </a:lnTo>
                <a:lnTo>
                  <a:pt x="2478452" y="324346"/>
                </a:lnTo>
                <a:lnTo>
                  <a:pt x="2478452" y="955674"/>
                </a:lnTo>
                <a:lnTo>
                  <a:pt x="2478452" y="1055396"/>
                </a:lnTo>
                <a:lnTo>
                  <a:pt x="2478452" y="1086904"/>
                </a:lnTo>
                <a:lnTo>
                  <a:pt x="2478452" y="1146174"/>
                </a:lnTo>
                <a:lnTo>
                  <a:pt x="2478452" y="1344625"/>
                </a:lnTo>
                <a:lnTo>
                  <a:pt x="1952" y="1344625"/>
                </a:lnTo>
                <a:lnTo>
                  <a:pt x="1952" y="1146174"/>
                </a:lnTo>
                <a:lnTo>
                  <a:pt x="1952" y="1086904"/>
                </a:lnTo>
                <a:lnTo>
                  <a:pt x="0" y="1086904"/>
                </a:lnTo>
                <a:lnTo>
                  <a:pt x="0" y="137290"/>
                </a:lnTo>
                <a:lnTo>
                  <a:pt x="1" y="137290"/>
                </a:lnTo>
                <a:lnTo>
                  <a:pt x="1" y="128151"/>
                </a:lnTo>
                <a:cubicBezTo>
                  <a:pt x="1" y="57375"/>
                  <a:pt x="57444" y="0"/>
                  <a:pt x="128303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/>
          <a:p>
            <a:endParaRPr lang="x-none" dirty="0"/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4BF12DB0-A3AD-DC49-BC83-002DE237BC1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3432304" y="1520826"/>
            <a:ext cx="2478452" cy="1344625"/>
          </a:xfrm>
          <a:custGeom>
            <a:avLst/>
            <a:gdLst>
              <a:gd name="connsiteX0" fmla="*/ 128303 w 2478452"/>
              <a:gd name="connsiteY0" fmla="*/ 0 h 1344625"/>
              <a:gd name="connsiteX1" fmla="*/ 1001605 w 2478452"/>
              <a:gd name="connsiteY1" fmla="*/ 0 h 1344625"/>
              <a:gd name="connsiteX2" fmla="*/ 1476848 w 2478452"/>
              <a:gd name="connsiteY2" fmla="*/ 0 h 1344625"/>
              <a:gd name="connsiteX3" fmla="*/ 2350150 w 2478452"/>
              <a:gd name="connsiteY3" fmla="*/ 0 h 1344625"/>
              <a:gd name="connsiteX4" fmla="*/ 2478452 w 2478452"/>
              <a:gd name="connsiteY4" fmla="*/ 128151 h 1344625"/>
              <a:gd name="connsiteX5" fmla="*/ 2478452 w 2478452"/>
              <a:gd name="connsiteY5" fmla="*/ 137290 h 1344625"/>
              <a:gd name="connsiteX6" fmla="*/ 2478452 w 2478452"/>
              <a:gd name="connsiteY6" fmla="*/ 324346 h 1344625"/>
              <a:gd name="connsiteX7" fmla="*/ 2478452 w 2478452"/>
              <a:gd name="connsiteY7" fmla="*/ 955674 h 1344625"/>
              <a:gd name="connsiteX8" fmla="*/ 2478452 w 2478452"/>
              <a:gd name="connsiteY8" fmla="*/ 1055396 h 1344625"/>
              <a:gd name="connsiteX9" fmla="*/ 2478452 w 2478452"/>
              <a:gd name="connsiteY9" fmla="*/ 1086904 h 1344625"/>
              <a:gd name="connsiteX10" fmla="*/ 2478452 w 2478452"/>
              <a:gd name="connsiteY10" fmla="*/ 1146174 h 1344625"/>
              <a:gd name="connsiteX11" fmla="*/ 2478452 w 2478452"/>
              <a:gd name="connsiteY11" fmla="*/ 1344625 h 1344625"/>
              <a:gd name="connsiteX12" fmla="*/ 1952 w 2478452"/>
              <a:gd name="connsiteY12" fmla="*/ 1344625 h 1344625"/>
              <a:gd name="connsiteX13" fmla="*/ 1952 w 2478452"/>
              <a:gd name="connsiteY13" fmla="*/ 1146174 h 1344625"/>
              <a:gd name="connsiteX14" fmla="*/ 1952 w 2478452"/>
              <a:gd name="connsiteY14" fmla="*/ 1086904 h 1344625"/>
              <a:gd name="connsiteX15" fmla="*/ 0 w 2478452"/>
              <a:gd name="connsiteY15" fmla="*/ 1086904 h 1344625"/>
              <a:gd name="connsiteX16" fmla="*/ 0 w 2478452"/>
              <a:gd name="connsiteY16" fmla="*/ 137290 h 1344625"/>
              <a:gd name="connsiteX17" fmla="*/ 1 w 2478452"/>
              <a:gd name="connsiteY17" fmla="*/ 137290 h 1344625"/>
              <a:gd name="connsiteX18" fmla="*/ 1 w 2478452"/>
              <a:gd name="connsiteY18" fmla="*/ 128151 h 1344625"/>
              <a:gd name="connsiteX19" fmla="*/ 128303 w 2478452"/>
              <a:gd name="connsiteY19" fmla="*/ 0 h 1344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478452" h="1344625">
                <a:moveTo>
                  <a:pt x="128303" y="0"/>
                </a:moveTo>
                <a:lnTo>
                  <a:pt x="1001605" y="0"/>
                </a:lnTo>
                <a:lnTo>
                  <a:pt x="1476848" y="0"/>
                </a:lnTo>
                <a:lnTo>
                  <a:pt x="2350150" y="0"/>
                </a:lnTo>
                <a:cubicBezTo>
                  <a:pt x="2421009" y="0"/>
                  <a:pt x="2478452" y="57375"/>
                  <a:pt x="2478452" y="128151"/>
                </a:cubicBezTo>
                <a:lnTo>
                  <a:pt x="2478452" y="137290"/>
                </a:lnTo>
                <a:lnTo>
                  <a:pt x="2478452" y="324346"/>
                </a:lnTo>
                <a:lnTo>
                  <a:pt x="2478452" y="955674"/>
                </a:lnTo>
                <a:lnTo>
                  <a:pt x="2478452" y="1055396"/>
                </a:lnTo>
                <a:lnTo>
                  <a:pt x="2478452" y="1086904"/>
                </a:lnTo>
                <a:lnTo>
                  <a:pt x="2478452" y="1146174"/>
                </a:lnTo>
                <a:lnTo>
                  <a:pt x="2478452" y="1344625"/>
                </a:lnTo>
                <a:lnTo>
                  <a:pt x="1952" y="1344625"/>
                </a:lnTo>
                <a:lnTo>
                  <a:pt x="1952" y="1146174"/>
                </a:lnTo>
                <a:lnTo>
                  <a:pt x="1952" y="1086904"/>
                </a:lnTo>
                <a:lnTo>
                  <a:pt x="0" y="1086904"/>
                </a:lnTo>
                <a:lnTo>
                  <a:pt x="0" y="137290"/>
                </a:lnTo>
                <a:lnTo>
                  <a:pt x="1" y="137290"/>
                </a:lnTo>
                <a:lnTo>
                  <a:pt x="1" y="128151"/>
                </a:lnTo>
                <a:cubicBezTo>
                  <a:pt x="1" y="57375"/>
                  <a:pt x="57444" y="0"/>
                  <a:pt x="128303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/>
          <a:p>
            <a:endParaRPr lang="x-none" dirty="0"/>
          </a:p>
        </p:txBody>
      </p:sp>
      <p:sp>
        <p:nvSpPr>
          <p:cNvPr id="46" name="Picture Placeholder 45">
            <a:extLst>
              <a:ext uri="{FF2B5EF4-FFF2-40B4-BE49-F238E27FC236}">
                <a16:creationId xmlns:a16="http://schemas.microsoft.com/office/drawing/2014/main" id="{EF06F81B-D57A-D340-B9D5-5C5A0750B8B8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762000" y="1520826"/>
            <a:ext cx="2478452" cy="1344625"/>
          </a:xfrm>
          <a:custGeom>
            <a:avLst/>
            <a:gdLst>
              <a:gd name="connsiteX0" fmla="*/ 128302 w 2478452"/>
              <a:gd name="connsiteY0" fmla="*/ 0 h 1344625"/>
              <a:gd name="connsiteX1" fmla="*/ 1001604 w 2478452"/>
              <a:gd name="connsiteY1" fmla="*/ 0 h 1344625"/>
              <a:gd name="connsiteX2" fmla="*/ 1476847 w 2478452"/>
              <a:gd name="connsiteY2" fmla="*/ 0 h 1344625"/>
              <a:gd name="connsiteX3" fmla="*/ 2350149 w 2478452"/>
              <a:gd name="connsiteY3" fmla="*/ 0 h 1344625"/>
              <a:gd name="connsiteX4" fmla="*/ 2478451 w 2478452"/>
              <a:gd name="connsiteY4" fmla="*/ 128151 h 1344625"/>
              <a:gd name="connsiteX5" fmla="*/ 2478451 w 2478452"/>
              <a:gd name="connsiteY5" fmla="*/ 137290 h 1344625"/>
              <a:gd name="connsiteX6" fmla="*/ 2478452 w 2478452"/>
              <a:gd name="connsiteY6" fmla="*/ 137290 h 1344625"/>
              <a:gd name="connsiteX7" fmla="*/ 2478452 w 2478452"/>
              <a:gd name="connsiteY7" fmla="*/ 955674 h 1344625"/>
              <a:gd name="connsiteX8" fmla="*/ 2478452 w 2478452"/>
              <a:gd name="connsiteY8" fmla="*/ 1055396 h 1344625"/>
              <a:gd name="connsiteX9" fmla="*/ 2478452 w 2478452"/>
              <a:gd name="connsiteY9" fmla="*/ 1086904 h 1344625"/>
              <a:gd name="connsiteX10" fmla="*/ 2478452 w 2478452"/>
              <a:gd name="connsiteY10" fmla="*/ 1146174 h 1344625"/>
              <a:gd name="connsiteX11" fmla="*/ 2478452 w 2478452"/>
              <a:gd name="connsiteY11" fmla="*/ 1344625 h 1344625"/>
              <a:gd name="connsiteX12" fmla="*/ 1952 w 2478452"/>
              <a:gd name="connsiteY12" fmla="*/ 1344625 h 1344625"/>
              <a:gd name="connsiteX13" fmla="*/ 1952 w 2478452"/>
              <a:gd name="connsiteY13" fmla="*/ 1146174 h 1344625"/>
              <a:gd name="connsiteX14" fmla="*/ 1952 w 2478452"/>
              <a:gd name="connsiteY14" fmla="*/ 1086904 h 1344625"/>
              <a:gd name="connsiteX15" fmla="*/ 0 w 2478452"/>
              <a:gd name="connsiteY15" fmla="*/ 1086904 h 1344625"/>
              <a:gd name="connsiteX16" fmla="*/ 0 w 2478452"/>
              <a:gd name="connsiteY16" fmla="*/ 324346 h 1344625"/>
              <a:gd name="connsiteX17" fmla="*/ 0 w 2478452"/>
              <a:gd name="connsiteY17" fmla="*/ 137290 h 1344625"/>
              <a:gd name="connsiteX18" fmla="*/ 0 w 2478452"/>
              <a:gd name="connsiteY18" fmla="*/ 128151 h 1344625"/>
              <a:gd name="connsiteX19" fmla="*/ 128302 w 2478452"/>
              <a:gd name="connsiteY19" fmla="*/ 0 h 1344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478452" h="1344625">
                <a:moveTo>
                  <a:pt x="128302" y="0"/>
                </a:moveTo>
                <a:lnTo>
                  <a:pt x="1001604" y="0"/>
                </a:lnTo>
                <a:lnTo>
                  <a:pt x="1476847" y="0"/>
                </a:lnTo>
                <a:lnTo>
                  <a:pt x="2350149" y="0"/>
                </a:lnTo>
                <a:cubicBezTo>
                  <a:pt x="2421008" y="0"/>
                  <a:pt x="2478451" y="57375"/>
                  <a:pt x="2478451" y="128151"/>
                </a:cubicBezTo>
                <a:lnTo>
                  <a:pt x="2478451" y="137290"/>
                </a:lnTo>
                <a:lnTo>
                  <a:pt x="2478452" y="137290"/>
                </a:lnTo>
                <a:lnTo>
                  <a:pt x="2478452" y="955674"/>
                </a:lnTo>
                <a:lnTo>
                  <a:pt x="2478452" y="1055396"/>
                </a:lnTo>
                <a:lnTo>
                  <a:pt x="2478452" y="1086904"/>
                </a:lnTo>
                <a:lnTo>
                  <a:pt x="2478452" y="1146174"/>
                </a:lnTo>
                <a:lnTo>
                  <a:pt x="2478452" y="1344625"/>
                </a:lnTo>
                <a:lnTo>
                  <a:pt x="1952" y="1344625"/>
                </a:lnTo>
                <a:lnTo>
                  <a:pt x="1952" y="1146174"/>
                </a:lnTo>
                <a:lnTo>
                  <a:pt x="1952" y="1086904"/>
                </a:lnTo>
                <a:lnTo>
                  <a:pt x="0" y="1086904"/>
                </a:lnTo>
                <a:lnTo>
                  <a:pt x="0" y="324346"/>
                </a:lnTo>
                <a:lnTo>
                  <a:pt x="0" y="137290"/>
                </a:lnTo>
                <a:lnTo>
                  <a:pt x="0" y="128151"/>
                </a:lnTo>
                <a:cubicBezTo>
                  <a:pt x="0" y="57375"/>
                  <a:pt x="57443" y="0"/>
                  <a:pt x="128302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/>
          <a:p>
            <a:endParaRPr lang="x-none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1D26480-3665-6F44-B084-BF4E502B75B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62000" y="2857500"/>
            <a:ext cx="2476500" cy="2476500"/>
          </a:xfrm>
          <a:prstGeom prst="round2SameRect">
            <a:avLst>
              <a:gd name="adj1" fmla="val 0"/>
              <a:gd name="adj2" fmla="val 5561"/>
            </a:avLst>
          </a:prstGeom>
          <a:solidFill>
            <a:schemeClr val="bg1"/>
          </a:solidFill>
          <a:ln w="6350">
            <a:noFill/>
          </a:ln>
        </p:spPr>
        <p:txBody>
          <a:bodyPr lIns="144000" tIns="251999">
            <a:noAutofit/>
          </a:bodyPr>
          <a:lstStyle>
            <a:lvl1pPr marL="171450" indent="-171450">
              <a:buFont typeface="Wingdings" pitchFamily="2" charset="2"/>
              <a:buChar char="§"/>
              <a:defRPr sz="1200"/>
            </a:lvl1pPr>
          </a:lstStyle>
          <a:p>
            <a:pPr lvl="1"/>
            <a:r>
              <a:rPr lang="en-US" dirty="0"/>
              <a:t>Click to edit Master text styles</a:t>
            </a:r>
          </a:p>
          <a:p>
            <a:pPr lvl="0"/>
            <a:endParaRPr lang="en-US" dirty="0"/>
          </a:p>
        </p:txBody>
      </p:sp>
      <p:sp>
        <p:nvSpPr>
          <p:cNvPr id="14" name="Title 9">
            <a:extLst>
              <a:ext uri="{FF2B5EF4-FFF2-40B4-BE49-F238E27FC236}">
                <a16:creationId xmlns:a16="http://schemas.microsoft.com/office/drawing/2014/main" id="{C7745E6A-18EC-054A-8FE6-B2B1F30A9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381000"/>
            <a:ext cx="10668001" cy="571500"/>
          </a:xfrm>
        </p:spPr>
        <p:txBody>
          <a:bodyPr l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6CABBD4A-148C-964A-B1F4-D48F11C9ABC4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0" y="7048800"/>
            <a:ext cx="1333500" cy="381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ru-RU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2E67FB0C-A308-AA46-8E45-7743E8A565D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668000" y="6101543"/>
            <a:ext cx="762000" cy="381000"/>
          </a:xfrm>
        </p:spPr>
        <p:txBody>
          <a:bodyPr rIns="0">
            <a:noAutofit/>
          </a:bodyPr>
          <a:lstStyle/>
          <a:p>
            <a:fld id="{4F260BB2-4DBA-4B96-A733-49638465F576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24" name="Rectangle 15">
            <a:extLst>
              <a:ext uri="{FF2B5EF4-FFF2-40B4-BE49-F238E27FC236}">
                <a16:creationId xmlns:a16="http://schemas.microsoft.com/office/drawing/2014/main" id="{BFFED65D-5AB0-0549-9457-BCD403ABACCC}"/>
              </a:ext>
            </a:extLst>
          </p:cNvPr>
          <p:cNvSpPr/>
          <p:nvPr/>
        </p:nvSpPr>
        <p:spPr>
          <a:xfrm>
            <a:off x="0" y="0"/>
            <a:ext cx="381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40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FAA514-6533-8A4E-8F43-F19D6FC024B1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762000" y="952500"/>
            <a:ext cx="3810000" cy="381000"/>
          </a:xfrm>
          <a:prstGeom prst="rect">
            <a:avLst/>
          </a:prstGeom>
        </p:spPr>
        <p:txBody>
          <a:bodyPr lIns="14400">
            <a:noAutofit/>
          </a:bodyPr>
          <a:lstStyle>
            <a:lvl1pPr marL="0" indent="0">
              <a:buNone/>
              <a:defRPr sz="1600"/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6" name="Text Placeholder 8">
            <a:extLst>
              <a:ext uri="{FF2B5EF4-FFF2-40B4-BE49-F238E27FC236}">
                <a16:creationId xmlns:a16="http://schemas.microsoft.com/office/drawing/2014/main" id="{984ABD50-E1AF-4748-8BA1-5A7048FBFFC8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3429000" y="2857500"/>
            <a:ext cx="2476500" cy="2476500"/>
          </a:xfrm>
          <a:prstGeom prst="round2SameRect">
            <a:avLst>
              <a:gd name="adj1" fmla="val 0"/>
              <a:gd name="adj2" fmla="val 4995"/>
            </a:avLst>
          </a:prstGeom>
          <a:solidFill>
            <a:schemeClr val="bg1"/>
          </a:solidFill>
          <a:ln w="6350">
            <a:noFill/>
          </a:ln>
        </p:spPr>
        <p:txBody>
          <a:bodyPr lIns="144000" tIns="251999">
            <a:noAutofit/>
          </a:bodyPr>
          <a:lstStyle>
            <a:lvl1pPr marL="171450" indent="-171450">
              <a:buFont typeface="Wingdings" pitchFamily="2" charset="2"/>
              <a:buChar char="§"/>
              <a:defRPr sz="1200"/>
            </a:lvl1pPr>
          </a:lstStyle>
          <a:p>
            <a:pPr lvl="1"/>
            <a:r>
              <a:rPr lang="en-US" dirty="0"/>
              <a:t>Click to edit Master text styles</a:t>
            </a:r>
          </a:p>
          <a:p>
            <a:pPr lvl="2"/>
            <a:endParaRPr lang="en-US" dirty="0"/>
          </a:p>
        </p:txBody>
      </p:sp>
      <p:sp>
        <p:nvSpPr>
          <p:cNvPr id="49" name="Text Placeholder 8">
            <a:extLst>
              <a:ext uri="{FF2B5EF4-FFF2-40B4-BE49-F238E27FC236}">
                <a16:creationId xmlns:a16="http://schemas.microsoft.com/office/drawing/2014/main" id="{72319495-05E1-F547-A40D-8A0D532534C3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6106297" y="2857500"/>
            <a:ext cx="2476500" cy="2476500"/>
          </a:xfrm>
          <a:prstGeom prst="round2SameRect">
            <a:avLst>
              <a:gd name="adj1" fmla="val 0"/>
              <a:gd name="adj2" fmla="val 5240"/>
            </a:avLst>
          </a:prstGeom>
          <a:solidFill>
            <a:schemeClr val="bg1"/>
          </a:solidFill>
          <a:ln w="6350">
            <a:noFill/>
          </a:ln>
        </p:spPr>
        <p:txBody>
          <a:bodyPr lIns="144000" tIns="251999">
            <a:noAutofit/>
          </a:bodyPr>
          <a:lstStyle>
            <a:lvl1pPr marL="171450" indent="-171450">
              <a:buFont typeface="Wingdings" pitchFamily="2" charset="2"/>
              <a:buChar char="§"/>
              <a:defRPr sz="1200"/>
            </a:lvl1pPr>
          </a:lstStyle>
          <a:p>
            <a:pPr lvl="1"/>
            <a:r>
              <a:rPr lang="en-US" dirty="0"/>
              <a:t>Click to edit Master text styles</a:t>
            </a:r>
          </a:p>
          <a:p>
            <a:pPr lvl="2"/>
            <a:endParaRPr lang="en-US" dirty="0"/>
          </a:p>
        </p:txBody>
      </p:sp>
      <p:sp>
        <p:nvSpPr>
          <p:cNvPr id="53" name="Text Placeholder 8">
            <a:extLst>
              <a:ext uri="{FF2B5EF4-FFF2-40B4-BE49-F238E27FC236}">
                <a16:creationId xmlns:a16="http://schemas.microsoft.com/office/drawing/2014/main" id="{BF976C2F-D2EB-A94A-AEBE-E99C5D8E59AF}"/>
              </a:ext>
            </a:extLst>
          </p:cNvPr>
          <p:cNvSpPr>
            <a:spLocks noGrp="1"/>
          </p:cNvSpPr>
          <p:nvPr userDrawn="1">
            <p:ph type="body" sz="quarter" idx="24"/>
          </p:nvPr>
        </p:nvSpPr>
        <p:spPr>
          <a:xfrm>
            <a:off x="8778553" y="2857500"/>
            <a:ext cx="2476500" cy="2476500"/>
          </a:xfrm>
          <a:prstGeom prst="round2SameRect">
            <a:avLst>
              <a:gd name="adj1" fmla="val 0"/>
              <a:gd name="adj2" fmla="val 5240"/>
            </a:avLst>
          </a:prstGeom>
          <a:solidFill>
            <a:schemeClr val="bg1"/>
          </a:solidFill>
          <a:ln w="6350">
            <a:noFill/>
          </a:ln>
        </p:spPr>
        <p:txBody>
          <a:bodyPr lIns="144000" tIns="251999">
            <a:noAutofit/>
          </a:bodyPr>
          <a:lstStyle>
            <a:lvl1pPr marL="171450" indent="-171450">
              <a:buFont typeface="Wingdings" pitchFamily="2" charset="2"/>
              <a:buChar char="§"/>
              <a:defRPr sz="1200"/>
            </a:lvl1pPr>
          </a:lstStyle>
          <a:p>
            <a:pPr lvl="1"/>
            <a:r>
              <a:rPr lang="en-US" dirty="0"/>
              <a:t>Click to edit Master text styles</a:t>
            </a:r>
          </a:p>
          <a:p>
            <a:pPr lvl="2"/>
            <a:endParaRPr lang="en-US" dirty="0"/>
          </a:p>
        </p:txBody>
      </p:sp>
      <p:pic>
        <p:nvPicPr>
          <p:cNvPr id="18" name="Рисунок 1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545" y="74735"/>
            <a:ext cx="231530" cy="237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77530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большие цифр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9">
            <a:extLst>
              <a:ext uri="{FF2B5EF4-FFF2-40B4-BE49-F238E27FC236}">
                <a16:creationId xmlns:a16="http://schemas.microsoft.com/office/drawing/2014/main" id="{C7745E6A-18EC-054A-8FE6-B2B1F30A9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381000"/>
            <a:ext cx="10668001" cy="571500"/>
          </a:xfrm>
        </p:spPr>
        <p:txBody>
          <a:bodyPr l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6CABBD4A-148C-964A-B1F4-D48F11C9ABC4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0" y="7048800"/>
            <a:ext cx="1333500" cy="381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ru-RU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2E67FB0C-A308-AA46-8E45-7743E8A565D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668000" y="6101543"/>
            <a:ext cx="762000" cy="381000"/>
          </a:xfrm>
        </p:spPr>
        <p:txBody>
          <a:bodyPr rIns="0">
            <a:noAutofit/>
          </a:bodyPr>
          <a:lstStyle/>
          <a:p>
            <a:fld id="{4F260BB2-4DBA-4B96-A733-49638465F576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24" name="Rectangle 15">
            <a:extLst>
              <a:ext uri="{FF2B5EF4-FFF2-40B4-BE49-F238E27FC236}">
                <a16:creationId xmlns:a16="http://schemas.microsoft.com/office/drawing/2014/main" id="{BFFED65D-5AB0-0549-9457-BCD403ABACCC}"/>
              </a:ext>
            </a:extLst>
          </p:cNvPr>
          <p:cNvSpPr/>
          <p:nvPr/>
        </p:nvSpPr>
        <p:spPr>
          <a:xfrm>
            <a:off x="0" y="0"/>
            <a:ext cx="381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40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FAA514-6533-8A4E-8F43-F19D6FC024B1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762000" y="952500"/>
            <a:ext cx="3810000" cy="381000"/>
          </a:xfrm>
          <a:prstGeom prst="rect">
            <a:avLst/>
          </a:prstGeom>
        </p:spPr>
        <p:txBody>
          <a:bodyPr lIns="14400">
            <a:noAutofit/>
          </a:bodyPr>
          <a:lstStyle>
            <a:lvl1pPr marL="0" indent="0">
              <a:buNone/>
              <a:defRPr sz="1600"/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7DDFD07-BE17-4840-AB75-07225BA8514C}"/>
              </a:ext>
            </a:extLst>
          </p:cNvPr>
          <p:cNvSpPr>
            <a:spLocks noGrp="1"/>
          </p:cNvSpPr>
          <p:nvPr userDrawn="1">
            <p:ph type="body" sz="quarter" idx="15"/>
          </p:nvPr>
        </p:nvSpPr>
        <p:spPr>
          <a:xfrm>
            <a:off x="762000" y="3240916"/>
            <a:ext cx="2286000" cy="2093084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b="0"/>
            </a:lvl1pPr>
          </a:lstStyle>
          <a:p>
            <a:pPr lvl="0"/>
            <a:endParaRPr lang="ru-RU" dirty="0"/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643B490C-1B74-4549-A385-8A8897D7FD73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762000" y="2090214"/>
            <a:ext cx="2286000" cy="772572"/>
          </a:xfrm>
          <a:prstGeom prst="rect">
            <a:avLst/>
          </a:prstGeom>
        </p:spPr>
        <p:txBody>
          <a:bodyPr wrap="none" lIns="0">
            <a:noAutofit/>
          </a:bodyPr>
          <a:lstStyle>
            <a:lvl1pPr>
              <a:defRPr sz="6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###</a:t>
            </a:r>
            <a:endParaRPr lang="ru-RU" dirty="0"/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172B037E-9105-9241-9FB1-85B075DF278B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4572000" y="3240916"/>
            <a:ext cx="2286000" cy="2093084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b="0"/>
            </a:lvl1pPr>
          </a:lstStyle>
          <a:p>
            <a:pPr lvl="0"/>
            <a:endParaRPr lang="ru-RU" dirty="0"/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F354F612-1C3A-6E42-97DC-124D6DB9AB39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4572000" y="2090214"/>
            <a:ext cx="2286000" cy="772572"/>
          </a:xfrm>
          <a:prstGeom prst="rect">
            <a:avLst/>
          </a:prstGeom>
        </p:spPr>
        <p:txBody>
          <a:bodyPr wrap="none" lIns="0">
            <a:noAutofit/>
          </a:bodyPr>
          <a:lstStyle>
            <a:lvl1pPr>
              <a:defRPr sz="6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###</a:t>
            </a:r>
            <a:endParaRPr lang="ru-RU" dirty="0"/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73946011-CD05-CC48-905F-D39FEE4C5003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8382001" y="3240916"/>
            <a:ext cx="2286000" cy="2093084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b="0"/>
            </a:lvl1pPr>
          </a:lstStyle>
          <a:p>
            <a:pPr lvl="0"/>
            <a:endParaRPr lang="ru-RU" dirty="0"/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01C2BBBC-4AD0-1648-B54C-AE5C273EF3E2}"/>
              </a:ext>
            </a:extLst>
          </p:cNvPr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8382001" y="2090214"/>
            <a:ext cx="2286000" cy="772572"/>
          </a:xfrm>
          <a:prstGeom prst="rect">
            <a:avLst/>
          </a:prstGeom>
        </p:spPr>
        <p:txBody>
          <a:bodyPr wrap="none" lIns="0">
            <a:noAutofit/>
          </a:bodyPr>
          <a:lstStyle>
            <a:lvl1pPr>
              <a:defRPr sz="6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###</a:t>
            </a:r>
            <a:endParaRPr lang="ru-RU" dirty="0"/>
          </a:p>
        </p:txBody>
      </p:sp>
      <p:pic>
        <p:nvPicPr>
          <p:cNvPr id="16" name="Рисунок 1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545" y="74735"/>
            <a:ext cx="231530" cy="237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78319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большие цифры, цветной фон">
    <p:bg>
      <p:bgPr>
        <a:solidFill>
          <a:srgbClr val="2B2D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9">
            <a:extLst>
              <a:ext uri="{FF2B5EF4-FFF2-40B4-BE49-F238E27FC236}">
                <a16:creationId xmlns:a16="http://schemas.microsoft.com/office/drawing/2014/main" id="{C7745E6A-18EC-054A-8FE6-B2B1F30A9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381000"/>
            <a:ext cx="10668001" cy="571500"/>
          </a:xfrm>
        </p:spPr>
        <p:txBody>
          <a:bodyPr lIns="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6CABBD4A-148C-964A-B1F4-D48F11C9ABC4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0" y="7048800"/>
            <a:ext cx="1333500" cy="381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2E67FB0C-A308-AA46-8E45-7743E8A565D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668000" y="6101543"/>
            <a:ext cx="762000" cy="381000"/>
          </a:xfrm>
        </p:spPr>
        <p:txBody>
          <a:bodyPr rIns="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F260BB2-4DBA-4B96-A733-49638465F576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24" name="Rectangle 15">
            <a:extLst>
              <a:ext uri="{FF2B5EF4-FFF2-40B4-BE49-F238E27FC236}">
                <a16:creationId xmlns:a16="http://schemas.microsoft.com/office/drawing/2014/main" id="{BFFED65D-5AB0-0549-9457-BCD403ABACCC}"/>
              </a:ext>
            </a:extLst>
          </p:cNvPr>
          <p:cNvSpPr/>
          <p:nvPr/>
        </p:nvSpPr>
        <p:spPr>
          <a:xfrm>
            <a:off x="0" y="0"/>
            <a:ext cx="381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400">
              <a:solidFill>
                <a:schemeClr val="bg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FAA514-6533-8A4E-8F43-F19D6FC024B1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762000" y="952500"/>
            <a:ext cx="3810000" cy="381000"/>
          </a:xfrm>
          <a:prstGeom prst="rect">
            <a:avLst/>
          </a:prstGeom>
        </p:spPr>
        <p:txBody>
          <a:bodyPr lIns="14400">
            <a:no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7DDFD07-BE17-4840-AB75-07225BA8514C}"/>
              </a:ext>
            </a:extLst>
          </p:cNvPr>
          <p:cNvSpPr>
            <a:spLocks noGrp="1"/>
          </p:cNvSpPr>
          <p:nvPr userDrawn="1">
            <p:ph type="body" sz="quarter" idx="15"/>
          </p:nvPr>
        </p:nvSpPr>
        <p:spPr>
          <a:xfrm>
            <a:off x="762000" y="3240916"/>
            <a:ext cx="2286000" cy="2093084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pPr lvl="0"/>
            <a:endParaRPr lang="ru-RU" dirty="0"/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643B490C-1B74-4549-A385-8A8897D7FD73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762000" y="2090214"/>
            <a:ext cx="2286000" cy="772572"/>
          </a:xfrm>
          <a:prstGeom prst="rect">
            <a:avLst/>
          </a:prstGeom>
        </p:spPr>
        <p:txBody>
          <a:bodyPr wrap="none" lIns="0">
            <a:noAutofit/>
          </a:bodyPr>
          <a:lstStyle>
            <a:lvl1pPr>
              <a:defRPr sz="66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###</a:t>
            </a:r>
            <a:endParaRPr lang="ru-RU" dirty="0"/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172B037E-9105-9241-9FB1-85B075DF278B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4572000" y="3240916"/>
            <a:ext cx="2286000" cy="2093084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pPr lvl="0"/>
            <a:endParaRPr lang="ru-RU" dirty="0"/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F354F612-1C3A-6E42-97DC-124D6DB9AB39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4572000" y="2090214"/>
            <a:ext cx="2286000" cy="772572"/>
          </a:xfrm>
          <a:prstGeom prst="rect">
            <a:avLst/>
          </a:prstGeom>
        </p:spPr>
        <p:txBody>
          <a:bodyPr wrap="none" lIns="0">
            <a:noAutofit/>
          </a:bodyPr>
          <a:lstStyle>
            <a:lvl1pPr>
              <a:defRPr sz="66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###</a:t>
            </a:r>
            <a:endParaRPr lang="ru-RU" dirty="0"/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73946011-CD05-CC48-905F-D39FEE4C5003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8382001" y="3240916"/>
            <a:ext cx="2286000" cy="2093084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pPr lvl="0"/>
            <a:endParaRPr lang="ru-RU" dirty="0"/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01C2BBBC-4AD0-1648-B54C-AE5C273EF3E2}"/>
              </a:ext>
            </a:extLst>
          </p:cNvPr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8382001" y="2090214"/>
            <a:ext cx="2286000" cy="772572"/>
          </a:xfrm>
          <a:prstGeom prst="rect">
            <a:avLst/>
          </a:prstGeom>
        </p:spPr>
        <p:txBody>
          <a:bodyPr wrap="none" lIns="0">
            <a:noAutofit/>
          </a:bodyPr>
          <a:lstStyle>
            <a:lvl1pPr>
              <a:defRPr sz="66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###</a:t>
            </a:r>
            <a:endParaRPr lang="ru-RU" dirty="0"/>
          </a:p>
        </p:txBody>
      </p:sp>
      <p:pic>
        <p:nvPicPr>
          <p:cNvPr id="16" name="Рисунок 1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545" y="74735"/>
            <a:ext cx="231530" cy="237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80202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большие цифры, цветной фон 1/2">
    <p:bg>
      <p:bgPr>
        <a:solidFill>
          <a:srgbClr val="2B2D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71DA7ABE-50C0-C54D-8610-FB26D990E85D}"/>
              </a:ext>
            </a:extLst>
          </p:cNvPr>
          <p:cNvSpPr/>
          <p:nvPr userDrawn="1"/>
        </p:nvSpPr>
        <p:spPr>
          <a:xfrm flipH="1">
            <a:off x="0" y="0"/>
            <a:ext cx="62865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x-none" sz="1400"/>
          </a:p>
        </p:txBody>
      </p:sp>
      <p:sp>
        <p:nvSpPr>
          <p:cNvPr id="14" name="Title 9">
            <a:extLst>
              <a:ext uri="{FF2B5EF4-FFF2-40B4-BE49-F238E27FC236}">
                <a16:creationId xmlns:a16="http://schemas.microsoft.com/office/drawing/2014/main" id="{C7745E6A-18EC-054A-8FE6-B2B1F30A9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381000"/>
            <a:ext cx="10668001" cy="571500"/>
          </a:xfrm>
        </p:spPr>
        <p:txBody>
          <a:bodyPr l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6CABBD4A-148C-964A-B1F4-D48F11C9ABC4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0" y="7048800"/>
            <a:ext cx="1333500" cy="381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ru-RU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2E67FB0C-A308-AA46-8E45-7743E8A565D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668000" y="6101543"/>
            <a:ext cx="762000" cy="381000"/>
          </a:xfrm>
        </p:spPr>
        <p:txBody>
          <a:bodyPr rIns="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F260BB2-4DBA-4B96-A733-49638465F576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24" name="Rectangle 15">
            <a:extLst>
              <a:ext uri="{FF2B5EF4-FFF2-40B4-BE49-F238E27FC236}">
                <a16:creationId xmlns:a16="http://schemas.microsoft.com/office/drawing/2014/main" id="{BFFED65D-5AB0-0549-9457-BCD403ABACCC}"/>
              </a:ext>
            </a:extLst>
          </p:cNvPr>
          <p:cNvSpPr/>
          <p:nvPr/>
        </p:nvSpPr>
        <p:spPr>
          <a:xfrm>
            <a:off x="0" y="0"/>
            <a:ext cx="381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40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FAA514-6533-8A4E-8F43-F19D6FC024B1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762000" y="952500"/>
            <a:ext cx="3810000" cy="381000"/>
          </a:xfrm>
          <a:prstGeom prst="rect">
            <a:avLst/>
          </a:prstGeom>
        </p:spPr>
        <p:txBody>
          <a:bodyPr lIns="14400">
            <a:noAutofit/>
          </a:bodyPr>
          <a:lstStyle>
            <a:lvl1pPr marL="0" indent="0">
              <a:buNone/>
              <a:defRPr sz="1600"/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7DDFD07-BE17-4840-AB75-07225BA8514C}"/>
              </a:ext>
            </a:extLst>
          </p:cNvPr>
          <p:cNvSpPr>
            <a:spLocks noGrp="1"/>
          </p:cNvSpPr>
          <p:nvPr userDrawn="1">
            <p:ph type="body" sz="quarter" idx="15"/>
          </p:nvPr>
        </p:nvSpPr>
        <p:spPr>
          <a:xfrm>
            <a:off x="6667500" y="2101852"/>
            <a:ext cx="2286000" cy="927098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pPr lvl="0"/>
            <a:endParaRPr lang="ru-RU" dirty="0"/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643B490C-1B74-4549-A385-8A8897D7FD73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6667500" y="1051469"/>
            <a:ext cx="2286000" cy="772572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sz="48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###</a:t>
            </a:r>
            <a:endParaRPr lang="ru-RU" dirty="0"/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172B037E-9105-9241-9FB1-85B075DF278B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6667500" y="4582082"/>
            <a:ext cx="2286000" cy="927098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pPr lvl="0"/>
            <a:endParaRPr lang="ru-RU" dirty="0"/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F354F612-1C3A-6E42-97DC-124D6DB9AB39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6667500" y="3552828"/>
            <a:ext cx="2286000" cy="772572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sz="48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###</a:t>
            </a:r>
            <a:endParaRPr lang="ru-RU" dirty="0"/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73946011-CD05-CC48-905F-D39FEE4C5003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9339264" y="2098187"/>
            <a:ext cx="2286000" cy="927098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pPr lvl="0"/>
            <a:endParaRPr lang="ru-RU" dirty="0"/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01C2BBBC-4AD0-1648-B54C-AE5C273EF3E2}"/>
              </a:ext>
            </a:extLst>
          </p:cNvPr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9339264" y="1051469"/>
            <a:ext cx="2286000" cy="772572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sz="48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###</a:t>
            </a:r>
            <a:endParaRPr lang="ru-RU" dirty="0"/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8D3E6D17-8008-624F-A8DC-7AC3569F6315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9339264" y="4582082"/>
            <a:ext cx="2286000" cy="927098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pPr lvl="0"/>
            <a:endParaRPr lang="ru-RU" dirty="0"/>
          </a:p>
        </p:txBody>
      </p:sp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BF2168AE-3C35-B740-A6BB-1DA87C663B57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9339264" y="3552828"/>
            <a:ext cx="2286000" cy="772572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sz="48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###</a:t>
            </a:r>
            <a:endParaRPr lang="ru-RU" dirty="0"/>
          </a:p>
        </p:txBody>
      </p:sp>
      <p:sp>
        <p:nvSpPr>
          <p:cNvPr id="29" name="Text Placeholder 5">
            <a:extLst>
              <a:ext uri="{FF2B5EF4-FFF2-40B4-BE49-F238E27FC236}">
                <a16:creationId xmlns:a16="http://schemas.microsoft.com/office/drawing/2014/main" id="{1A6F2D8C-AA45-AC4F-B273-253FD8C5AD92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762000" y="1700213"/>
            <a:ext cx="3048000" cy="1127213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b="0"/>
            </a:lvl1pPr>
          </a:lstStyle>
          <a:p>
            <a:pPr lvl="0"/>
            <a:endParaRPr lang="ru-RU" dirty="0"/>
          </a:p>
        </p:txBody>
      </p:sp>
      <p:pic>
        <p:nvPicPr>
          <p:cNvPr id="22" name="Рисунок 2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545" y="74735"/>
            <a:ext cx="231530" cy="237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01008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больших циф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9">
            <a:extLst>
              <a:ext uri="{FF2B5EF4-FFF2-40B4-BE49-F238E27FC236}">
                <a16:creationId xmlns:a16="http://schemas.microsoft.com/office/drawing/2014/main" id="{C7745E6A-18EC-054A-8FE6-B2B1F30A9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381000"/>
            <a:ext cx="10668001" cy="571500"/>
          </a:xfrm>
        </p:spPr>
        <p:txBody>
          <a:bodyPr l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6CABBD4A-148C-964A-B1F4-D48F11C9ABC4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0" y="7048800"/>
            <a:ext cx="1333500" cy="381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ru-RU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2E67FB0C-A308-AA46-8E45-7743E8A565D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668000" y="6101543"/>
            <a:ext cx="762000" cy="381000"/>
          </a:xfrm>
        </p:spPr>
        <p:txBody>
          <a:bodyPr rIns="0">
            <a:noAutofit/>
          </a:bodyPr>
          <a:lstStyle/>
          <a:p>
            <a:fld id="{4F260BB2-4DBA-4B96-A733-49638465F576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24" name="Rectangle 15">
            <a:extLst>
              <a:ext uri="{FF2B5EF4-FFF2-40B4-BE49-F238E27FC236}">
                <a16:creationId xmlns:a16="http://schemas.microsoft.com/office/drawing/2014/main" id="{BFFED65D-5AB0-0549-9457-BCD403ABACCC}"/>
              </a:ext>
            </a:extLst>
          </p:cNvPr>
          <p:cNvSpPr/>
          <p:nvPr/>
        </p:nvSpPr>
        <p:spPr>
          <a:xfrm>
            <a:off x="0" y="0"/>
            <a:ext cx="381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40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FAA514-6533-8A4E-8F43-F19D6FC024B1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762000" y="952500"/>
            <a:ext cx="3810000" cy="381000"/>
          </a:xfrm>
          <a:prstGeom prst="rect">
            <a:avLst/>
          </a:prstGeom>
        </p:spPr>
        <p:txBody>
          <a:bodyPr lIns="14400">
            <a:noAutofit/>
          </a:bodyPr>
          <a:lstStyle>
            <a:lvl1pPr marL="0" indent="0">
              <a:buNone/>
              <a:defRPr sz="1600"/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597A4BF7-C5AB-A54A-8731-DEB2754B53BB}"/>
              </a:ext>
            </a:extLst>
          </p:cNvPr>
          <p:cNvSpPr>
            <a:spLocks noGrp="1"/>
          </p:cNvSpPr>
          <p:nvPr userDrawn="1">
            <p:ph type="body" sz="quarter" idx="15"/>
          </p:nvPr>
        </p:nvSpPr>
        <p:spPr>
          <a:xfrm>
            <a:off x="2297468" y="1545862"/>
            <a:ext cx="3213100" cy="971070"/>
          </a:xfrm>
          <a:prstGeom prst="rect">
            <a:avLst/>
          </a:prstGeom>
        </p:spPr>
        <p:txBody>
          <a:bodyPr lIns="0" bIns="0" anchor="b" anchorCtr="0">
            <a:noAutofit/>
          </a:bodyPr>
          <a:lstStyle>
            <a:lvl1pPr>
              <a:defRPr b="0"/>
            </a:lvl1pPr>
          </a:lstStyle>
          <a:p>
            <a:pPr lvl="0"/>
            <a:endParaRPr lang="ru-RU" dirty="0"/>
          </a:p>
        </p:txBody>
      </p:sp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0D9CF1F8-A1B7-F64B-9EAB-711E2B3B7E40}"/>
              </a:ext>
            </a:extLst>
          </p:cNvPr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773468" y="1501971"/>
            <a:ext cx="1512532" cy="1157287"/>
          </a:xfrm>
          <a:prstGeom prst="rect">
            <a:avLst/>
          </a:prstGeom>
        </p:spPr>
        <p:txBody>
          <a:bodyPr wrap="none" lIns="0" anchor="b" anchorCtr="0">
            <a:noAutofit/>
          </a:bodyPr>
          <a:lstStyle>
            <a:lvl1pPr>
              <a:defRPr sz="4800" b="0"/>
            </a:lvl1pPr>
          </a:lstStyle>
          <a:p>
            <a:pPr lvl="0"/>
            <a:r>
              <a:rPr lang="en-US" dirty="0"/>
              <a:t>###</a:t>
            </a:r>
            <a:endParaRPr lang="ru-RU" dirty="0"/>
          </a:p>
        </p:txBody>
      </p:sp>
      <p:sp>
        <p:nvSpPr>
          <p:cNvPr id="28" name="Text Placeholder 5">
            <a:extLst>
              <a:ext uri="{FF2B5EF4-FFF2-40B4-BE49-F238E27FC236}">
                <a16:creationId xmlns:a16="http://schemas.microsoft.com/office/drawing/2014/main" id="{3230DBE5-4E2D-D04D-9459-FE45C167B4FD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2297468" y="3091463"/>
            <a:ext cx="3213100" cy="948217"/>
          </a:xfrm>
          <a:prstGeom prst="rect">
            <a:avLst/>
          </a:prstGeom>
        </p:spPr>
        <p:txBody>
          <a:bodyPr lIns="0" bIns="0" anchor="b" anchorCtr="0">
            <a:noAutofit/>
          </a:bodyPr>
          <a:lstStyle>
            <a:lvl1pPr>
              <a:defRPr b="0"/>
            </a:lvl1pPr>
          </a:lstStyle>
          <a:p>
            <a:pPr lvl="0"/>
            <a:endParaRPr lang="ru-RU" dirty="0"/>
          </a:p>
        </p:txBody>
      </p:sp>
      <p:sp>
        <p:nvSpPr>
          <p:cNvPr id="29" name="Text Placeholder 5">
            <a:extLst>
              <a:ext uri="{FF2B5EF4-FFF2-40B4-BE49-F238E27FC236}">
                <a16:creationId xmlns:a16="http://schemas.microsoft.com/office/drawing/2014/main" id="{590E8938-D93E-9943-B67A-1E50F68D55FD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773468" y="3047574"/>
            <a:ext cx="1512532" cy="1138866"/>
          </a:xfrm>
          <a:prstGeom prst="rect">
            <a:avLst/>
          </a:prstGeom>
        </p:spPr>
        <p:txBody>
          <a:bodyPr wrap="none" lIns="0" anchor="b" anchorCtr="0">
            <a:noAutofit/>
          </a:bodyPr>
          <a:lstStyle>
            <a:lvl1pPr>
              <a:defRPr sz="4800" b="0"/>
            </a:lvl1pPr>
          </a:lstStyle>
          <a:p>
            <a:pPr lvl="0"/>
            <a:r>
              <a:rPr lang="en-US" dirty="0"/>
              <a:t>###</a:t>
            </a:r>
            <a:endParaRPr lang="ru-RU" dirty="0"/>
          </a:p>
        </p:txBody>
      </p:sp>
      <p:sp>
        <p:nvSpPr>
          <p:cNvPr id="30" name="Text Placeholder 5">
            <a:extLst>
              <a:ext uri="{FF2B5EF4-FFF2-40B4-BE49-F238E27FC236}">
                <a16:creationId xmlns:a16="http://schemas.microsoft.com/office/drawing/2014/main" id="{D3E4790A-8DE8-1146-9CDE-76D8533E9B25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2297468" y="4622938"/>
            <a:ext cx="3213100" cy="937453"/>
          </a:xfrm>
          <a:prstGeom prst="rect">
            <a:avLst/>
          </a:prstGeom>
        </p:spPr>
        <p:txBody>
          <a:bodyPr lIns="0" bIns="0" anchor="b" anchorCtr="0">
            <a:noAutofit/>
          </a:bodyPr>
          <a:lstStyle>
            <a:lvl1pPr>
              <a:defRPr b="0"/>
            </a:lvl1pPr>
          </a:lstStyle>
          <a:p>
            <a:pPr lvl="0"/>
            <a:endParaRPr lang="ru-RU" dirty="0"/>
          </a:p>
        </p:txBody>
      </p:sp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7D392B86-1960-9046-AD9D-FA7E0DD044B1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773468" y="4571733"/>
            <a:ext cx="1512532" cy="1127953"/>
          </a:xfrm>
          <a:prstGeom prst="rect">
            <a:avLst/>
          </a:prstGeom>
        </p:spPr>
        <p:txBody>
          <a:bodyPr wrap="none" lIns="0" anchor="b" anchorCtr="0">
            <a:noAutofit/>
          </a:bodyPr>
          <a:lstStyle>
            <a:lvl1pPr>
              <a:defRPr sz="4800" b="0"/>
            </a:lvl1pPr>
          </a:lstStyle>
          <a:p>
            <a:pPr lvl="0"/>
            <a:r>
              <a:rPr lang="en-US" dirty="0"/>
              <a:t>###</a:t>
            </a:r>
            <a:endParaRPr lang="ru-RU" dirty="0"/>
          </a:p>
        </p:txBody>
      </p:sp>
      <p:sp>
        <p:nvSpPr>
          <p:cNvPr id="34" name="Text Placeholder 5">
            <a:extLst>
              <a:ext uri="{FF2B5EF4-FFF2-40B4-BE49-F238E27FC236}">
                <a16:creationId xmlns:a16="http://schemas.microsoft.com/office/drawing/2014/main" id="{1A7F3585-9D28-ED43-A764-C198EBBFE48A}"/>
              </a:ext>
            </a:extLst>
          </p:cNvPr>
          <p:cNvSpPr>
            <a:spLocks noGrp="1"/>
          </p:cNvSpPr>
          <p:nvPr userDrawn="1">
            <p:ph type="body" sz="quarter" idx="34"/>
          </p:nvPr>
        </p:nvSpPr>
        <p:spPr>
          <a:xfrm>
            <a:off x="7810500" y="1545862"/>
            <a:ext cx="3213100" cy="971070"/>
          </a:xfrm>
          <a:prstGeom prst="rect">
            <a:avLst/>
          </a:prstGeom>
        </p:spPr>
        <p:txBody>
          <a:bodyPr lIns="0" bIns="0" anchor="b" anchorCtr="0">
            <a:noAutofit/>
          </a:bodyPr>
          <a:lstStyle>
            <a:lvl1pPr>
              <a:defRPr b="0"/>
            </a:lvl1pPr>
          </a:lstStyle>
          <a:p>
            <a:pPr lvl="0"/>
            <a:endParaRPr lang="ru-RU" dirty="0"/>
          </a:p>
        </p:txBody>
      </p:sp>
      <p:sp>
        <p:nvSpPr>
          <p:cNvPr id="35" name="Text Placeholder 5">
            <a:extLst>
              <a:ext uri="{FF2B5EF4-FFF2-40B4-BE49-F238E27FC236}">
                <a16:creationId xmlns:a16="http://schemas.microsoft.com/office/drawing/2014/main" id="{91306B03-6838-B844-8E37-90939D8AD6E4}"/>
              </a:ext>
            </a:extLst>
          </p:cNvPr>
          <p:cNvSpPr>
            <a:spLocks noGrp="1"/>
          </p:cNvSpPr>
          <p:nvPr userDrawn="1">
            <p:ph type="body" sz="quarter" idx="35" hasCustomPrompt="1"/>
          </p:nvPr>
        </p:nvSpPr>
        <p:spPr>
          <a:xfrm>
            <a:off x="6286500" y="1501971"/>
            <a:ext cx="1512532" cy="1157287"/>
          </a:xfrm>
          <a:prstGeom prst="rect">
            <a:avLst/>
          </a:prstGeom>
        </p:spPr>
        <p:txBody>
          <a:bodyPr wrap="none" lIns="0" anchor="b" anchorCtr="0">
            <a:noAutofit/>
          </a:bodyPr>
          <a:lstStyle>
            <a:lvl1pPr>
              <a:defRPr sz="4800" b="0"/>
            </a:lvl1pPr>
          </a:lstStyle>
          <a:p>
            <a:pPr lvl="0"/>
            <a:r>
              <a:rPr lang="en-US" dirty="0"/>
              <a:t>###</a:t>
            </a:r>
            <a:endParaRPr lang="ru-RU" dirty="0"/>
          </a:p>
        </p:txBody>
      </p:sp>
      <p:sp>
        <p:nvSpPr>
          <p:cNvPr id="36" name="Text Placeholder 5">
            <a:extLst>
              <a:ext uri="{FF2B5EF4-FFF2-40B4-BE49-F238E27FC236}">
                <a16:creationId xmlns:a16="http://schemas.microsoft.com/office/drawing/2014/main" id="{166A98A3-0211-E447-A257-49A4459A5461}"/>
              </a:ext>
            </a:extLst>
          </p:cNvPr>
          <p:cNvSpPr>
            <a:spLocks noGrp="1"/>
          </p:cNvSpPr>
          <p:nvPr userDrawn="1">
            <p:ph type="body" sz="quarter" idx="36"/>
          </p:nvPr>
        </p:nvSpPr>
        <p:spPr>
          <a:xfrm>
            <a:off x="7810500" y="3091463"/>
            <a:ext cx="3213100" cy="948217"/>
          </a:xfrm>
          <a:prstGeom prst="rect">
            <a:avLst/>
          </a:prstGeom>
        </p:spPr>
        <p:txBody>
          <a:bodyPr lIns="0" bIns="0" anchor="b" anchorCtr="0">
            <a:noAutofit/>
          </a:bodyPr>
          <a:lstStyle>
            <a:lvl1pPr>
              <a:defRPr b="0"/>
            </a:lvl1pPr>
          </a:lstStyle>
          <a:p>
            <a:pPr lvl="0"/>
            <a:endParaRPr lang="ru-RU" dirty="0"/>
          </a:p>
        </p:txBody>
      </p:sp>
      <p:sp>
        <p:nvSpPr>
          <p:cNvPr id="37" name="Text Placeholder 5">
            <a:extLst>
              <a:ext uri="{FF2B5EF4-FFF2-40B4-BE49-F238E27FC236}">
                <a16:creationId xmlns:a16="http://schemas.microsoft.com/office/drawing/2014/main" id="{E38BB123-3595-FF45-8D60-30F0591E4483}"/>
              </a:ext>
            </a:extLst>
          </p:cNvPr>
          <p:cNvSpPr>
            <a:spLocks noGrp="1"/>
          </p:cNvSpPr>
          <p:nvPr userDrawn="1">
            <p:ph type="body" sz="quarter" idx="37" hasCustomPrompt="1"/>
          </p:nvPr>
        </p:nvSpPr>
        <p:spPr>
          <a:xfrm>
            <a:off x="6286500" y="3047574"/>
            <a:ext cx="1512532" cy="1138866"/>
          </a:xfrm>
          <a:prstGeom prst="rect">
            <a:avLst/>
          </a:prstGeom>
        </p:spPr>
        <p:txBody>
          <a:bodyPr wrap="none" lIns="0" anchor="b" anchorCtr="0">
            <a:noAutofit/>
          </a:bodyPr>
          <a:lstStyle>
            <a:lvl1pPr>
              <a:defRPr sz="4800" b="0"/>
            </a:lvl1pPr>
          </a:lstStyle>
          <a:p>
            <a:pPr lvl="0"/>
            <a:r>
              <a:rPr lang="en-US" dirty="0"/>
              <a:t>###</a:t>
            </a:r>
            <a:endParaRPr lang="ru-RU" dirty="0"/>
          </a:p>
        </p:txBody>
      </p:sp>
      <p:sp>
        <p:nvSpPr>
          <p:cNvPr id="38" name="Text Placeholder 5">
            <a:extLst>
              <a:ext uri="{FF2B5EF4-FFF2-40B4-BE49-F238E27FC236}">
                <a16:creationId xmlns:a16="http://schemas.microsoft.com/office/drawing/2014/main" id="{799F3D5C-7177-F44F-A68C-D0F86080CB54}"/>
              </a:ext>
            </a:extLst>
          </p:cNvPr>
          <p:cNvSpPr>
            <a:spLocks noGrp="1"/>
          </p:cNvSpPr>
          <p:nvPr userDrawn="1">
            <p:ph type="body" sz="quarter" idx="38"/>
          </p:nvPr>
        </p:nvSpPr>
        <p:spPr>
          <a:xfrm>
            <a:off x="7810500" y="4622938"/>
            <a:ext cx="3213100" cy="937453"/>
          </a:xfrm>
          <a:prstGeom prst="rect">
            <a:avLst/>
          </a:prstGeom>
        </p:spPr>
        <p:txBody>
          <a:bodyPr lIns="0" bIns="0" anchor="b" anchorCtr="0">
            <a:noAutofit/>
          </a:bodyPr>
          <a:lstStyle>
            <a:lvl1pPr>
              <a:defRPr b="0"/>
            </a:lvl1pPr>
          </a:lstStyle>
          <a:p>
            <a:pPr lvl="0"/>
            <a:endParaRPr lang="ru-RU" dirty="0"/>
          </a:p>
        </p:txBody>
      </p:sp>
      <p:sp>
        <p:nvSpPr>
          <p:cNvPr id="39" name="Text Placeholder 5">
            <a:extLst>
              <a:ext uri="{FF2B5EF4-FFF2-40B4-BE49-F238E27FC236}">
                <a16:creationId xmlns:a16="http://schemas.microsoft.com/office/drawing/2014/main" id="{A37F721F-0B5D-494B-A50E-1C44740A1BAE}"/>
              </a:ext>
            </a:extLst>
          </p:cNvPr>
          <p:cNvSpPr>
            <a:spLocks noGrp="1"/>
          </p:cNvSpPr>
          <p:nvPr userDrawn="1">
            <p:ph type="body" sz="quarter" idx="39" hasCustomPrompt="1"/>
          </p:nvPr>
        </p:nvSpPr>
        <p:spPr>
          <a:xfrm>
            <a:off x="6286500" y="4571733"/>
            <a:ext cx="1512532" cy="1127953"/>
          </a:xfrm>
          <a:prstGeom prst="rect">
            <a:avLst/>
          </a:prstGeom>
        </p:spPr>
        <p:txBody>
          <a:bodyPr wrap="none" lIns="0" anchor="b" anchorCtr="0">
            <a:noAutofit/>
          </a:bodyPr>
          <a:lstStyle>
            <a:lvl1pPr>
              <a:defRPr sz="4800" b="0"/>
            </a:lvl1pPr>
          </a:lstStyle>
          <a:p>
            <a:pPr lvl="0"/>
            <a:r>
              <a:rPr lang="en-US" dirty="0"/>
              <a:t>###</a:t>
            </a:r>
            <a:endParaRPr lang="ru-RU" dirty="0"/>
          </a:p>
        </p:txBody>
      </p:sp>
      <p:sp>
        <p:nvSpPr>
          <p:cNvPr id="47" name="Text Placeholder 5">
            <a:extLst>
              <a:ext uri="{FF2B5EF4-FFF2-40B4-BE49-F238E27FC236}">
                <a16:creationId xmlns:a16="http://schemas.microsoft.com/office/drawing/2014/main" id="{509214F5-A3C9-6D49-AFD8-AB90CB03FB19}"/>
              </a:ext>
            </a:extLst>
          </p:cNvPr>
          <p:cNvSpPr>
            <a:spLocks noGrp="1"/>
          </p:cNvSpPr>
          <p:nvPr userDrawn="1">
            <p:ph type="body" sz="quarter" idx="27"/>
          </p:nvPr>
        </p:nvSpPr>
        <p:spPr>
          <a:xfrm>
            <a:off x="5859781" y="1520825"/>
            <a:ext cx="45719" cy="4194000"/>
          </a:xfrm>
          <a:prstGeom prst="bracePair">
            <a:avLst>
              <a:gd name="adj" fmla="val 0"/>
            </a:avLst>
          </a:prstGeom>
          <a:ln w="6350" cap="flat">
            <a:gradFill flip="none" rotWithShape="1">
              <a:gsLst>
                <a:gs pos="80000">
                  <a:schemeClr val="bg1">
                    <a:alpha val="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0" scaled="1"/>
              <a:tileRect/>
            </a:gradFill>
            <a:miter lim="800000"/>
          </a:ln>
        </p:spPr>
        <p:txBody>
          <a:bodyPr vert="vert" tIns="0" rIns="234000" bIns="0">
            <a:noAutofit/>
          </a:bodyPr>
          <a:lstStyle>
            <a:lvl1pPr>
              <a:defRPr sz="100" b="0">
                <a:ln>
                  <a:noFill/>
                </a:ln>
                <a:noFill/>
              </a:defRPr>
            </a:lvl1pPr>
          </a:lstStyle>
          <a:p>
            <a:pPr lvl="0"/>
            <a:endParaRPr lang="ru-RU" dirty="0"/>
          </a:p>
        </p:txBody>
      </p:sp>
      <p:pic>
        <p:nvPicPr>
          <p:cNvPr id="32" name="Рисунок 3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545" y="74735"/>
            <a:ext cx="231530" cy="237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20729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больших цифр, цветной фон 1/2">
    <p:bg>
      <p:bgPr>
        <a:solidFill>
          <a:srgbClr val="181C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4641DAE0-4E11-DE43-9801-F67D2E921CDB}"/>
              </a:ext>
            </a:extLst>
          </p:cNvPr>
          <p:cNvSpPr/>
          <p:nvPr userDrawn="1"/>
        </p:nvSpPr>
        <p:spPr>
          <a:xfrm flipH="1">
            <a:off x="0" y="0"/>
            <a:ext cx="59055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x-none" sz="1400"/>
          </a:p>
        </p:txBody>
      </p:sp>
      <p:sp>
        <p:nvSpPr>
          <p:cNvPr id="14" name="Title 9">
            <a:extLst>
              <a:ext uri="{FF2B5EF4-FFF2-40B4-BE49-F238E27FC236}">
                <a16:creationId xmlns:a16="http://schemas.microsoft.com/office/drawing/2014/main" id="{C7745E6A-18EC-054A-8FE6-B2B1F30A9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381000"/>
            <a:ext cx="10668001" cy="571500"/>
          </a:xfrm>
        </p:spPr>
        <p:txBody>
          <a:bodyPr l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6CABBD4A-148C-964A-B1F4-D48F11C9ABC4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0" y="7048800"/>
            <a:ext cx="1333500" cy="381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ru-RU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2E67FB0C-A308-AA46-8E45-7743E8A565D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668000" y="6101543"/>
            <a:ext cx="762000" cy="381000"/>
          </a:xfrm>
        </p:spPr>
        <p:txBody>
          <a:bodyPr rIns="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F260BB2-4DBA-4B96-A733-49638465F576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24" name="Rectangle 15">
            <a:extLst>
              <a:ext uri="{FF2B5EF4-FFF2-40B4-BE49-F238E27FC236}">
                <a16:creationId xmlns:a16="http://schemas.microsoft.com/office/drawing/2014/main" id="{BFFED65D-5AB0-0549-9457-BCD403ABACCC}"/>
              </a:ext>
            </a:extLst>
          </p:cNvPr>
          <p:cNvSpPr/>
          <p:nvPr/>
        </p:nvSpPr>
        <p:spPr>
          <a:xfrm>
            <a:off x="0" y="0"/>
            <a:ext cx="381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40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FAA514-6533-8A4E-8F43-F19D6FC024B1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762000" y="952500"/>
            <a:ext cx="3810000" cy="381000"/>
          </a:xfrm>
          <a:prstGeom prst="rect">
            <a:avLst/>
          </a:prstGeom>
        </p:spPr>
        <p:txBody>
          <a:bodyPr lIns="14400">
            <a:noAutofit/>
          </a:bodyPr>
          <a:lstStyle>
            <a:lvl1pPr marL="0" indent="0">
              <a:buNone/>
              <a:defRPr sz="1600"/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597A4BF7-C5AB-A54A-8731-DEB2754B53BB}"/>
              </a:ext>
            </a:extLst>
          </p:cNvPr>
          <p:cNvSpPr>
            <a:spLocks noGrp="1"/>
          </p:cNvSpPr>
          <p:nvPr userDrawn="1">
            <p:ph type="body" sz="quarter" idx="15"/>
          </p:nvPr>
        </p:nvSpPr>
        <p:spPr>
          <a:xfrm>
            <a:off x="2297468" y="1545862"/>
            <a:ext cx="3213100" cy="971070"/>
          </a:xfrm>
          <a:prstGeom prst="rect">
            <a:avLst/>
          </a:prstGeom>
        </p:spPr>
        <p:txBody>
          <a:bodyPr lIns="0" bIns="0" anchor="b" anchorCtr="0">
            <a:noAutofit/>
          </a:bodyPr>
          <a:lstStyle>
            <a:lvl1pPr>
              <a:defRPr b="0"/>
            </a:lvl1pPr>
          </a:lstStyle>
          <a:p>
            <a:pPr lvl="0"/>
            <a:endParaRPr lang="ru-RU" dirty="0"/>
          </a:p>
        </p:txBody>
      </p:sp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0D9CF1F8-A1B7-F64B-9EAB-711E2B3B7E40}"/>
              </a:ext>
            </a:extLst>
          </p:cNvPr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773468" y="1501971"/>
            <a:ext cx="1512532" cy="1157287"/>
          </a:xfrm>
          <a:prstGeom prst="rect">
            <a:avLst/>
          </a:prstGeom>
        </p:spPr>
        <p:txBody>
          <a:bodyPr wrap="none" lIns="0" anchor="b" anchorCtr="0">
            <a:noAutofit/>
          </a:bodyPr>
          <a:lstStyle>
            <a:lvl1pPr>
              <a:defRPr sz="4800" b="0"/>
            </a:lvl1pPr>
          </a:lstStyle>
          <a:p>
            <a:pPr lvl="0"/>
            <a:r>
              <a:rPr lang="en-US" dirty="0"/>
              <a:t>###</a:t>
            </a:r>
            <a:endParaRPr lang="ru-RU" dirty="0"/>
          </a:p>
        </p:txBody>
      </p:sp>
      <p:sp>
        <p:nvSpPr>
          <p:cNvPr id="28" name="Text Placeholder 5">
            <a:extLst>
              <a:ext uri="{FF2B5EF4-FFF2-40B4-BE49-F238E27FC236}">
                <a16:creationId xmlns:a16="http://schemas.microsoft.com/office/drawing/2014/main" id="{3230DBE5-4E2D-D04D-9459-FE45C167B4FD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2297468" y="3091463"/>
            <a:ext cx="3213100" cy="948217"/>
          </a:xfrm>
          <a:prstGeom prst="rect">
            <a:avLst/>
          </a:prstGeom>
        </p:spPr>
        <p:txBody>
          <a:bodyPr lIns="0" bIns="0" anchor="b" anchorCtr="0">
            <a:noAutofit/>
          </a:bodyPr>
          <a:lstStyle>
            <a:lvl1pPr>
              <a:defRPr b="0"/>
            </a:lvl1pPr>
          </a:lstStyle>
          <a:p>
            <a:pPr lvl="0"/>
            <a:endParaRPr lang="ru-RU" dirty="0"/>
          </a:p>
        </p:txBody>
      </p:sp>
      <p:sp>
        <p:nvSpPr>
          <p:cNvPr id="29" name="Text Placeholder 5">
            <a:extLst>
              <a:ext uri="{FF2B5EF4-FFF2-40B4-BE49-F238E27FC236}">
                <a16:creationId xmlns:a16="http://schemas.microsoft.com/office/drawing/2014/main" id="{590E8938-D93E-9943-B67A-1E50F68D55FD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773468" y="3047574"/>
            <a:ext cx="1512532" cy="1138866"/>
          </a:xfrm>
          <a:prstGeom prst="rect">
            <a:avLst/>
          </a:prstGeom>
        </p:spPr>
        <p:txBody>
          <a:bodyPr wrap="none" lIns="0" anchor="b" anchorCtr="0">
            <a:noAutofit/>
          </a:bodyPr>
          <a:lstStyle>
            <a:lvl1pPr>
              <a:defRPr sz="4800" b="0"/>
            </a:lvl1pPr>
          </a:lstStyle>
          <a:p>
            <a:pPr lvl="0"/>
            <a:r>
              <a:rPr lang="en-US" dirty="0"/>
              <a:t>###</a:t>
            </a:r>
            <a:endParaRPr lang="ru-RU" dirty="0"/>
          </a:p>
        </p:txBody>
      </p:sp>
      <p:sp>
        <p:nvSpPr>
          <p:cNvPr id="30" name="Text Placeholder 5">
            <a:extLst>
              <a:ext uri="{FF2B5EF4-FFF2-40B4-BE49-F238E27FC236}">
                <a16:creationId xmlns:a16="http://schemas.microsoft.com/office/drawing/2014/main" id="{D3E4790A-8DE8-1146-9CDE-76D8533E9B25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2297468" y="4622938"/>
            <a:ext cx="3213100" cy="937453"/>
          </a:xfrm>
          <a:prstGeom prst="rect">
            <a:avLst/>
          </a:prstGeom>
        </p:spPr>
        <p:txBody>
          <a:bodyPr lIns="0" bIns="0" anchor="b" anchorCtr="0">
            <a:noAutofit/>
          </a:bodyPr>
          <a:lstStyle>
            <a:lvl1pPr>
              <a:defRPr b="0"/>
            </a:lvl1pPr>
          </a:lstStyle>
          <a:p>
            <a:pPr lvl="0"/>
            <a:endParaRPr lang="ru-RU" dirty="0"/>
          </a:p>
        </p:txBody>
      </p:sp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7D392B86-1960-9046-AD9D-FA7E0DD044B1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773468" y="4571733"/>
            <a:ext cx="1512532" cy="1127953"/>
          </a:xfrm>
          <a:prstGeom prst="rect">
            <a:avLst/>
          </a:prstGeom>
        </p:spPr>
        <p:txBody>
          <a:bodyPr wrap="none" lIns="0" anchor="b" anchorCtr="0">
            <a:noAutofit/>
          </a:bodyPr>
          <a:lstStyle>
            <a:lvl1pPr>
              <a:defRPr sz="4800" b="0"/>
            </a:lvl1pPr>
          </a:lstStyle>
          <a:p>
            <a:pPr lvl="0"/>
            <a:r>
              <a:rPr lang="en-US" dirty="0"/>
              <a:t>###</a:t>
            </a:r>
            <a:endParaRPr lang="ru-RU" dirty="0"/>
          </a:p>
        </p:txBody>
      </p:sp>
      <p:sp>
        <p:nvSpPr>
          <p:cNvPr id="34" name="Text Placeholder 5">
            <a:extLst>
              <a:ext uri="{FF2B5EF4-FFF2-40B4-BE49-F238E27FC236}">
                <a16:creationId xmlns:a16="http://schemas.microsoft.com/office/drawing/2014/main" id="{1A7F3585-9D28-ED43-A764-C198EBBFE48A}"/>
              </a:ext>
            </a:extLst>
          </p:cNvPr>
          <p:cNvSpPr>
            <a:spLocks noGrp="1"/>
          </p:cNvSpPr>
          <p:nvPr userDrawn="1">
            <p:ph type="body" sz="quarter" idx="34"/>
          </p:nvPr>
        </p:nvSpPr>
        <p:spPr>
          <a:xfrm>
            <a:off x="7810500" y="1545862"/>
            <a:ext cx="3213100" cy="971070"/>
          </a:xfrm>
          <a:prstGeom prst="rect">
            <a:avLst/>
          </a:prstGeom>
        </p:spPr>
        <p:txBody>
          <a:bodyPr lIns="0" bIns="0" anchor="b" anchorCtr="0">
            <a:noAutofit/>
          </a:bodyPr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pPr lvl="0"/>
            <a:endParaRPr lang="ru-RU" dirty="0"/>
          </a:p>
        </p:txBody>
      </p:sp>
      <p:sp>
        <p:nvSpPr>
          <p:cNvPr id="35" name="Text Placeholder 5">
            <a:extLst>
              <a:ext uri="{FF2B5EF4-FFF2-40B4-BE49-F238E27FC236}">
                <a16:creationId xmlns:a16="http://schemas.microsoft.com/office/drawing/2014/main" id="{91306B03-6838-B844-8E37-90939D8AD6E4}"/>
              </a:ext>
            </a:extLst>
          </p:cNvPr>
          <p:cNvSpPr>
            <a:spLocks noGrp="1"/>
          </p:cNvSpPr>
          <p:nvPr userDrawn="1">
            <p:ph type="body" sz="quarter" idx="35" hasCustomPrompt="1"/>
          </p:nvPr>
        </p:nvSpPr>
        <p:spPr>
          <a:xfrm>
            <a:off x="6286500" y="1501971"/>
            <a:ext cx="1512532" cy="1157287"/>
          </a:xfrm>
          <a:prstGeom prst="rect">
            <a:avLst/>
          </a:prstGeom>
        </p:spPr>
        <p:txBody>
          <a:bodyPr wrap="none" lIns="0" anchor="b" anchorCtr="0">
            <a:noAutofit/>
          </a:bodyPr>
          <a:lstStyle>
            <a:lvl1pPr>
              <a:defRPr sz="48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###</a:t>
            </a:r>
            <a:endParaRPr lang="ru-RU" dirty="0"/>
          </a:p>
        </p:txBody>
      </p:sp>
      <p:sp>
        <p:nvSpPr>
          <p:cNvPr id="36" name="Text Placeholder 5">
            <a:extLst>
              <a:ext uri="{FF2B5EF4-FFF2-40B4-BE49-F238E27FC236}">
                <a16:creationId xmlns:a16="http://schemas.microsoft.com/office/drawing/2014/main" id="{166A98A3-0211-E447-A257-49A4459A5461}"/>
              </a:ext>
            </a:extLst>
          </p:cNvPr>
          <p:cNvSpPr>
            <a:spLocks noGrp="1"/>
          </p:cNvSpPr>
          <p:nvPr userDrawn="1">
            <p:ph type="body" sz="quarter" idx="36"/>
          </p:nvPr>
        </p:nvSpPr>
        <p:spPr>
          <a:xfrm>
            <a:off x="7810500" y="3091463"/>
            <a:ext cx="3213100" cy="948217"/>
          </a:xfrm>
          <a:prstGeom prst="rect">
            <a:avLst/>
          </a:prstGeom>
        </p:spPr>
        <p:txBody>
          <a:bodyPr lIns="0" bIns="0" anchor="b" anchorCtr="0">
            <a:noAutofit/>
          </a:bodyPr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pPr lvl="0"/>
            <a:endParaRPr lang="ru-RU" dirty="0"/>
          </a:p>
        </p:txBody>
      </p:sp>
      <p:sp>
        <p:nvSpPr>
          <p:cNvPr id="37" name="Text Placeholder 5">
            <a:extLst>
              <a:ext uri="{FF2B5EF4-FFF2-40B4-BE49-F238E27FC236}">
                <a16:creationId xmlns:a16="http://schemas.microsoft.com/office/drawing/2014/main" id="{E38BB123-3595-FF45-8D60-30F0591E4483}"/>
              </a:ext>
            </a:extLst>
          </p:cNvPr>
          <p:cNvSpPr>
            <a:spLocks noGrp="1"/>
          </p:cNvSpPr>
          <p:nvPr userDrawn="1">
            <p:ph type="body" sz="quarter" idx="37" hasCustomPrompt="1"/>
          </p:nvPr>
        </p:nvSpPr>
        <p:spPr>
          <a:xfrm>
            <a:off x="6286500" y="3047574"/>
            <a:ext cx="1512532" cy="1138866"/>
          </a:xfrm>
          <a:prstGeom prst="rect">
            <a:avLst/>
          </a:prstGeom>
        </p:spPr>
        <p:txBody>
          <a:bodyPr wrap="none" lIns="0" anchor="b" anchorCtr="0">
            <a:noAutofit/>
          </a:bodyPr>
          <a:lstStyle>
            <a:lvl1pPr>
              <a:defRPr sz="48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###</a:t>
            </a:r>
            <a:endParaRPr lang="ru-RU" dirty="0"/>
          </a:p>
        </p:txBody>
      </p:sp>
      <p:sp>
        <p:nvSpPr>
          <p:cNvPr id="38" name="Text Placeholder 5">
            <a:extLst>
              <a:ext uri="{FF2B5EF4-FFF2-40B4-BE49-F238E27FC236}">
                <a16:creationId xmlns:a16="http://schemas.microsoft.com/office/drawing/2014/main" id="{799F3D5C-7177-F44F-A68C-D0F86080CB54}"/>
              </a:ext>
            </a:extLst>
          </p:cNvPr>
          <p:cNvSpPr>
            <a:spLocks noGrp="1"/>
          </p:cNvSpPr>
          <p:nvPr userDrawn="1">
            <p:ph type="body" sz="quarter" idx="38"/>
          </p:nvPr>
        </p:nvSpPr>
        <p:spPr>
          <a:xfrm>
            <a:off x="7810500" y="4622938"/>
            <a:ext cx="3213100" cy="937453"/>
          </a:xfrm>
          <a:prstGeom prst="rect">
            <a:avLst/>
          </a:prstGeom>
        </p:spPr>
        <p:txBody>
          <a:bodyPr lIns="0" bIns="0" anchor="b" anchorCtr="0">
            <a:noAutofit/>
          </a:bodyPr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pPr lvl="0"/>
            <a:endParaRPr lang="ru-RU" dirty="0"/>
          </a:p>
        </p:txBody>
      </p:sp>
      <p:sp>
        <p:nvSpPr>
          <p:cNvPr id="39" name="Text Placeholder 5">
            <a:extLst>
              <a:ext uri="{FF2B5EF4-FFF2-40B4-BE49-F238E27FC236}">
                <a16:creationId xmlns:a16="http://schemas.microsoft.com/office/drawing/2014/main" id="{A37F721F-0B5D-494B-A50E-1C44740A1BAE}"/>
              </a:ext>
            </a:extLst>
          </p:cNvPr>
          <p:cNvSpPr>
            <a:spLocks noGrp="1"/>
          </p:cNvSpPr>
          <p:nvPr userDrawn="1">
            <p:ph type="body" sz="quarter" idx="39" hasCustomPrompt="1"/>
          </p:nvPr>
        </p:nvSpPr>
        <p:spPr>
          <a:xfrm>
            <a:off x="6286500" y="4571733"/>
            <a:ext cx="1512532" cy="1127953"/>
          </a:xfrm>
          <a:prstGeom prst="rect">
            <a:avLst/>
          </a:prstGeom>
        </p:spPr>
        <p:txBody>
          <a:bodyPr wrap="none" lIns="0" anchor="b" anchorCtr="0">
            <a:noAutofit/>
          </a:bodyPr>
          <a:lstStyle>
            <a:lvl1pPr>
              <a:defRPr sz="48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###</a:t>
            </a:r>
            <a:endParaRPr lang="ru-RU" dirty="0"/>
          </a:p>
        </p:txBody>
      </p:sp>
      <p:sp>
        <p:nvSpPr>
          <p:cNvPr id="47" name="Text Placeholder 5">
            <a:extLst>
              <a:ext uri="{FF2B5EF4-FFF2-40B4-BE49-F238E27FC236}">
                <a16:creationId xmlns:a16="http://schemas.microsoft.com/office/drawing/2014/main" id="{509214F5-A3C9-6D49-AFD8-AB90CB03FB19}"/>
              </a:ext>
            </a:extLst>
          </p:cNvPr>
          <p:cNvSpPr>
            <a:spLocks noGrp="1"/>
          </p:cNvSpPr>
          <p:nvPr userDrawn="1">
            <p:ph type="body" sz="quarter" idx="27"/>
          </p:nvPr>
        </p:nvSpPr>
        <p:spPr>
          <a:xfrm>
            <a:off x="5859781" y="1520825"/>
            <a:ext cx="45719" cy="4194000"/>
          </a:xfrm>
          <a:prstGeom prst="bracePair">
            <a:avLst>
              <a:gd name="adj" fmla="val 0"/>
            </a:avLst>
          </a:prstGeom>
          <a:ln w="6350" cap="flat">
            <a:noFill/>
            <a:miter lim="800000"/>
          </a:ln>
        </p:spPr>
        <p:txBody>
          <a:bodyPr vert="vert" tIns="0" rIns="234000" bIns="0">
            <a:noAutofit/>
          </a:bodyPr>
          <a:lstStyle>
            <a:lvl1pPr>
              <a:defRPr sz="100" b="0">
                <a:ln>
                  <a:noFill/>
                </a:ln>
                <a:noFill/>
              </a:defRPr>
            </a:lvl1pPr>
          </a:lstStyle>
          <a:p>
            <a:pPr lvl="0"/>
            <a:endParaRPr lang="ru-RU" dirty="0"/>
          </a:p>
        </p:txBody>
      </p:sp>
      <p:pic>
        <p:nvPicPr>
          <p:cNvPr id="40" name="Рисунок 3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545" y="74735"/>
            <a:ext cx="231530" cy="237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20326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Обложка с цветным фоном">
    <p:bg>
      <p:bgPr>
        <a:solidFill>
          <a:srgbClr val="2B2D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9">
            <a:extLst>
              <a:ext uri="{FF2B5EF4-FFF2-40B4-BE49-F238E27FC236}">
                <a16:creationId xmlns:a16="http://schemas.microsoft.com/office/drawing/2014/main" id="{DB35E3EE-D93A-9B46-B9A6-4D0F1944F8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136" y="2496070"/>
            <a:ext cx="5710238" cy="952500"/>
          </a:xfrm>
        </p:spPr>
        <p:txBody>
          <a:bodyPr lIns="0">
            <a:noAutofit/>
          </a:bodyPr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TextBox 2"/>
          <p:cNvSpPr txBox="1"/>
          <p:nvPr userDrawn="1"/>
        </p:nvSpPr>
        <p:spPr>
          <a:xfrm>
            <a:off x="9608230" y="-1261641"/>
            <a:ext cx="2211503" cy="9248686"/>
          </a:xfrm>
          <a:prstGeom prst="rect">
            <a:avLst/>
          </a:prstGeom>
        </p:spPr>
        <p:txBody>
          <a:bodyPr vert="horz" wrap="none" lIns="0" tIns="45720" rIns="91440" bIns="45720" rtlCol="0">
            <a:spAutoFit/>
          </a:bodyPr>
          <a:lstStyle/>
          <a:p>
            <a:pPr algn="l"/>
            <a:r>
              <a:rPr lang="en-US" sz="59500" b="1" dirty="0">
                <a:solidFill>
                  <a:srgbClr val="FEE600"/>
                </a:solidFill>
              </a:rPr>
              <a:t>/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53358414-8AE4-E643-A32D-C1BBD97E7FB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965325" y="4961247"/>
            <a:ext cx="3730625" cy="1125312"/>
          </a:xfrm>
        </p:spPr>
        <p:txBody>
          <a:bodyPr>
            <a:noAutofit/>
          </a:bodyPr>
          <a:lstStyle>
            <a:lvl1pPr>
              <a:spcBef>
                <a:spcPts val="1200"/>
              </a:spcBef>
              <a:defRPr sz="1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endParaRPr lang="en-GB" dirty="0"/>
          </a:p>
        </p:txBody>
      </p:sp>
      <p:sp>
        <p:nvSpPr>
          <p:cNvPr id="12" name="Прямоугольник 11"/>
          <p:cNvSpPr/>
          <p:nvPr userDrawn="1"/>
        </p:nvSpPr>
        <p:spPr>
          <a:xfrm>
            <a:off x="2380619" y="4961247"/>
            <a:ext cx="18000" cy="11293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pic>
        <p:nvPicPr>
          <p:cNvPr id="11" name="Picture 2" descr="D:\works\GP\2021-07\RB-DGTL-TEAM\logo2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53004" y="576606"/>
            <a:ext cx="1437088" cy="56979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47341626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Награда 1, светдый фог">
    <p:bg>
      <p:bgPr>
        <a:solidFill>
          <a:srgbClr val="2B2D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Рисунок 25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1959" y="5413693"/>
            <a:ext cx="1013673" cy="545526"/>
          </a:xfrm>
          <a:prstGeom prst="rect">
            <a:avLst/>
          </a:prstGeom>
        </p:spPr>
      </p:pic>
      <p:sp>
        <p:nvSpPr>
          <p:cNvPr id="28" name="Title 9">
            <a:extLst>
              <a:ext uri="{FF2B5EF4-FFF2-40B4-BE49-F238E27FC236}">
                <a16:creationId xmlns:a16="http://schemas.microsoft.com/office/drawing/2014/main" id="{DB35E3EE-D93A-9B46-B9A6-4D0F1944F8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521" y="771441"/>
            <a:ext cx="5710238" cy="952500"/>
          </a:xfrm>
        </p:spPr>
        <p:txBody>
          <a:bodyPr lIns="0">
            <a:noAutofit/>
          </a:bodyPr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53358414-8AE4-E643-A32D-C1BBD97E7FB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80134" y="4961247"/>
            <a:ext cx="3730625" cy="1125312"/>
          </a:xfrm>
        </p:spPr>
        <p:txBody>
          <a:bodyPr>
            <a:noAutofit/>
          </a:bodyPr>
          <a:lstStyle>
            <a:lvl1pPr>
              <a:spcBef>
                <a:spcPts val="1200"/>
              </a:spcBef>
              <a:defRPr sz="1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endParaRPr lang="en-GB" dirty="0"/>
          </a:p>
        </p:txBody>
      </p:sp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112498" y="5413693"/>
            <a:ext cx="555407" cy="569790"/>
          </a:xfrm>
          <a:prstGeom prst="rect">
            <a:avLst/>
          </a:prstGeom>
        </p:spPr>
      </p:pic>
      <p:sp>
        <p:nvSpPr>
          <p:cNvPr id="9" name="TextBox 8"/>
          <p:cNvSpPr txBox="1"/>
          <p:nvPr userDrawn="1"/>
        </p:nvSpPr>
        <p:spPr>
          <a:xfrm>
            <a:off x="10453182" y="-694482"/>
            <a:ext cx="1318631" cy="5386090"/>
          </a:xfrm>
          <a:prstGeom prst="rect">
            <a:avLst/>
          </a:prstGeom>
        </p:spPr>
        <p:txBody>
          <a:bodyPr vert="horz" wrap="none" lIns="0" tIns="45720" rIns="91440" bIns="45720" rtlCol="0">
            <a:spAutoFit/>
          </a:bodyPr>
          <a:lstStyle/>
          <a:p>
            <a:pPr algn="l"/>
            <a:r>
              <a:rPr lang="en-US" sz="34400" b="1" dirty="0">
                <a:solidFill>
                  <a:srgbClr val="FEE600"/>
                </a:solidFill>
              </a:rPr>
              <a:t>/</a:t>
            </a:r>
          </a:p>
        </p:txBody>
      </p:sp>
      <p:sp>
        <p:nvSpPr>
          <p:cNvPr id="13" name="Прямоугольник 12"/>
          <p:cNvSpPr/>
          <p:nvPr userDrawn="1"/>
        </p:nvSpPr>
        <p:spPr>
          <a:xfrm>
            <a:off x="10757598" y="5426027"/>
            <a:ext cx="18000" cy="5299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4" name="Прямоугольник 13"/>
          <p:cNvSpPr/>
          <p:nvPr userDrawn="1"/>
        </p:nvSpPr>
        <p:spPr>
          <a:xfrm>
            <a:off x="2496369" y="4961247"/>
            <a:ext cx="18000" cy="11293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17476617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Награда 1, светдый фог"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Рисунок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114" y="0"/>
            <a:ext cx="12164885" cy="6853639"/>
          </a:xfrm>
          <a:prstGeom prst="rect">
            <a:avLst/>
          </a:prstGeom>
        </p:spPr>
      </p:pic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C5DF0713-BD26-F547-A7A1-20E93211AA0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85684" y="5613926"/>
            <a:ext cx="3615266" cy="571500"/>
          </a:xfrm>
          <a:prstGeom prst="rect">
            <a:avLst/>
          </a:prstGeom>
        </p:spPr>
        <p:txBody>
          <a:bodyPr lIns="0" anchor="t" anchorCtr="0">
            <a:noAutofit/>
          </a:bodyPr>
          <a:lstStyle>
            <a:lvl1pPr marL="0" indent="0">
              <a:buFont typeface="+mj-lt"/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9600" indent="-129600">
              <a:defRPr/>
            </a:lvl2pPr>
            <a:lvl3pPr marL="129600" indent="-129600">
              <a:defRPr/>
            </a:lvl3pPr>
            <a:lvl4pPr marL="129600" indent="-129600">
              <a:defRPr/>
            </a:lvl4pPr>
            <a:lvl5pPr marL="129600" indent="-129600">
              <a:defRPr/>
            </a:lvl5pPr>
          </a:lstStyle>
          <a:p>
            <a:pPr lvl="0"/>
            <a:endParaRPr lang="ru-RU" dirty="0"/>
          </a:p>
        </p:txBody>
      </p:sp>
      <p:sp>
        <p:nvSpPr>
          <p:cNvPr id="12" name="Title 9">
            <a:extLst>
              <a:ext uri="{FF2B5EF4-FFF2-40B4-BE49-F238E27FC236}">
                <a16:creationId xmlns:a16="http://schemas.microsoft.com/office/drawing/2014/main" id="{DB35E3EE-D93A-9B46-B9A6-4D0F1944F8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998" y="2123991"/>
            <a:ext cx="5710238" cy="952500"/>
          </a:xfrm>
        </p:spPr>
        <p:txBody>
          <a:bodyPr lIns="0">
            <a:noAutofit/>
          </a:bodyPr>
          <a:lstStyle>
            <a:lvl1pPr>
              <a:defRPr sz="44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6" name="Прямоугольник 15"/>
          <p:cNvSpPr/>
          <p:nvPr userDrawn="1"/>
        </p:nvSpPr>
        <p:spPr>
          <a:xfrm>
            <a:off x="551938" y="5707063"/>
            <a:ext cx="18000" cy="5299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pic>
        <p:nvPicPr>
          <p:cNvPr id="11" name="Picture 3" descr="D:\works\GP\2021-07\RB-DGTL-TEAM\logo1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55407" y="576606"/>
            <a:ext cx="1422991" cy="56979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7502866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Чистый лист, светлый фо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9">
            <a:extLst>
              <a:ext uri="{FF2B5EF4-FFF2-40B4-BE49-F238E27FC236}">
                <a16:creationId xmlns:a16="http://schemas.microsoft.com/office/drawing/2014/main" id="{C7745E6A-18EC-054A-8FE6-B2B1F30A9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381000"/>
            <a:ext cx="10668001" cy="571500"/>
          </a:xfrm>
        </p:spPr>
        <p:txBody>
          <a:bodyPr l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6CABBD4A-148C-964A-B1F4-D48F11C9ABC4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0" y="7048800"/>
            <a:ext cx="1333500" cy="381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ru-RU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2E67FB0C-A308-AA46-8E45-7743E8A565D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668000" y="6101543"/>
            <a:ext cx="762000" cy="381000"/>
          </a:xfrm>
        </p:spPr>
        <p:txBody>
          <a:bodyPr rIns="0">
            <a:noAutofit/>
          </a:bodyPr>
          <a:lstStyle/>
          <a:p>
            <a:fld id="{4F260BB2-4DBA-4B96-A733-49638465F576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24" name="Rectangle 15">
            <a:extLst>
              <a:ext uri="{FF2B5EF4-FFF2-40B4-BE49-F238E27FC236}">
                <a16:creationId xmlns:a16="http://schemas.microsoft.com/office/drawing/2014/main" id="{BFFED65D-5AB0-0549-9457-BCD403ABACCC}"/>
              </a:ext>
            </a:extLst>
          </p:cNvPr>
          <p:cNvSpPr/>
          <p:nvPr/>
        </p:nvSpPr>
        <p:spPr>
          <a:xfrm>
            <a:off x="0" y="0"/>
            <a:ext cx="381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40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FAA514-6533-8A4E-8F43-F19D6FC024B1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762000" y="952500"/>
            <a:ext cx="9906000" cy="381000"/>
          </a:xfrm>
          <a:prstGeom prst="rect">
            <a:avLst/>
          </a:prstGeom>
        </p:spPr>
        <p:txBody>
          <a:bodyPr lIns="14400">
            <a:noAutofit/>
          </a:bodyPr>
          <a:lstStyle>
            <a:lvl1pPr marL="0" indent="0">
              <a:buNone/>
              <a:defRPr sz="1600"/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7DDFD07-BE17-4840-AB75-07225BA8514C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762000" y="1700213"/>
            <a:ext cx="5334000" cy="2681287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>
            <a:lvl1pPr>
              <a:defRPr lang="ru-RU" dirty="0"/>
            </a:lvl1pPr>
            <a:lvl2pPr>
              <a:defRPr b="1"/>
            </a:lvl2pPr>
            <a:lvl3pPr marL="171450" indent="-171450">
              <a:buFont typeface="Wingdings" panose="05000000000000000000" pitchFamily="2" charset="2"/>
              <a:buChar char="§"/>
              <a:defRPr b="0"/>
            </a:lvl3pPr>
            <a:lvl4pPr marL="0" indent="0">
              <a:buNone/>
              <a:defRPr/>
            </a:lvl4pPr>
            <a:lvl5pPr>
              <a:buNone/>
              <a:defRPr/>
            </a:lvl5pPr>
            <a:lvl6pPr marL="0" indent="0">
              <a:buNone/>
              <a:defRPr/>
            </a:lvl6pPr>
            <a:lvl7pPr marL="0" indent="0">
              <a:buNone/>
              <a:defRPr/>
            </a:lvl7pPr>
            <a:lvl9pPr marL="0" indent="0">
              <a:buNone/>
              <a:defRPr/>
            </a:lvl9pPr>
          </a:lstStyle>
          <a:p>
            <a:pPr lvl="0"/>
            <a:r>
              <a:rPr lang="ru-RU" dirty="0"/>
              <a:t>Образец текста</a:t>
            </a:r>
            <a:endParaRPr lang="en-US" dirty="0"/>
          </a:p>
          <a:p>
            <a:pPr lvl="1"/>
            <a:r>
              <a:rPr lang="ru-RU" dirty="0"/>
              <a:t>Второй уровень</a:t>
            </a:r>
            <a:endParaRPr lang="en-US" dirty="0"/>
          </a:p>
          <a:p>
            <a:pPr lvl="2"/>
            <a:r>
              <a:rPr lang="ru-RU" dirty="0"/>
              <a:t>Третий уровень</a:t>
            </a:r>
            <a:endParaRPr lang="en-US" dirty="0"/>
          </a:p>
          <a:p>
            <a:pPr lvl="3"/>
            <a:r>
              <a:rPr lang="ru-RU" dirty="0"/>
              <a:t>Четвертый уровень</a:t>
            </a:r>
            <a:endParaRPr lang="en-US" dirty="0"/>
          </a:p>
          <a:p>
            <a:pPr lvl="4"/>
            <a:r>
              <a:rPr lang="ru-RU" dirty="0"/>
              <a:t>Пятый уровень</a:t>
            </a:r>
            <a:endParaRPr lang="en-US" dirty="0"/>
          </a:p>
          <a:p>
            <a:pPr lvl="5"/>
            <a:r>
              <a:rPr lang="ru-RU" dirty="0"/>
              <a:t>Шестой уровень</a:t>
            </a:r>
            <a:endParaRPr lang="en-US" dirty="0"/>
          </a:p>
          <a:p>
            <a:pPr lvl="6"/>
            <a:r>
              <a:rPr lang="ru-RU" dirty="0"/>
              <a:t>Седьмой уровень</a:t>
            </a:r>
            <a:endParaRPr lang="en-US" dirty="0"/>
          </a:p>
          <a:p>
            <a:pPr lvl="8"/>
            <a:r>
              <a:rPr lang="ru-RU" dirty="0"/>
              <a:t>Восьмой уровень</a:t>
            </a:r>
            <a:endParaRPr lang="en-US" dirty="0"/>
          </a:p>
        </p:txBody>
      </p:sp>
      <p:pic>
        <p:nvPicPr>
          <p:cNvPr id="11" name="Рисунок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545" y="74735"/>
            <a:ext cx="231530" cy="237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84904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Чистый лист, цветной фон 1/3 + лого">
    <p:bg>
      <p:bgPr>
        <a:solidFill>
          <a:srgbClr val="2B2D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088B5BD-A6B6-F341-8F89-F2A1B2AF5FE9}"/>
              </a:ext>
            </a:extLst>
          </p:cNvPr>
          <p:cNvSpPr/>
          <p:nvPr userDrawn="1"/>
        </p:nvSpPr>
        <p:spPr>
          <a:xfrm flipH="1">
            <a:off x="0" y="0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x-none" sz="1400" dirty="0"/>
          </a:p>
        </p:txBody>
      </p:sp>
      <p:sp>
        <p:nvSpPr>
          <p:cNvPr id="14" name="Title 9">
            <a:extLst>
              <a:ext uri="{FF2B5EF4-FFF2-40B4-BE49-F238E27FC236}">
                <a16:creationId xmlns:a16="http://schemas.microsoft.com/office/drawing/2014/main" id="{C7745E6A-18EC-054A-8FE6-B2B1F30A9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381000"/>
            <a:ext cx="10668001" cy="571500"/>
          </a:xfrm>
        </p:spPr>
        <p:txBody>
          <a:bodyPr l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6CABBD4A-148C-964A-B1F4-D48F11C9ABC4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0" y="7048800"/>
            <a:ext cx="1333500" cy="381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ru-RU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2E67FB0C-A308-AA46-8E45-7743E8A565D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668000" y="6101543"/>
            <a:ext cx="762000" cy="381000"/>
          </a:xfrm>
        </p:spPr>
        <p:txBody>
          <a:bodyPr rIns="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F260BB2-4DBA-4B96-A733-49638465F576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24" name="Rectangle 15">
            <a:extLst>
              <a:ext uri="{FF2B5EF4-FFF2-40B4-BE49-F238E27FC236}">
                <a16:creationId xmlns:a16="http://schemas.microsoft.com/office/drawing/2014/main" id="{BFFED65D-5AB0-0549-9457-BCD403ABACCC}"/>
              </a:ext>
            </a:extLst>
          </p:cNvPr>
          <p:cNvSpPr/>
          <p:nvPr/>
        </p:nvSpPr>
        <p:spPr>
          <a:xfrm>
            <a:off x="0" y="0"/>
            <a:ext cx="381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40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FAA514-6533-8A4E-8F43-F19D6FC024B1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762000" y="952500"/>
            <a:ext cx="6858000" cy="381000"/>
          </a:xfrm>
          <a:prstGeom prst="rect">
            <a:avLst/>
          </a:prstGeom>
        </p:spPr>
        <p:txBody>
          <a:bodyPr lIns="14400">
            <a:noAutofit/>
          </a:bodyPr>
          <a:lstStyle>
            <a:lvl1pPr marL="0" indent="0">
              <a:buNone/>
              <a:defRPr sz="1600"/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7DDFD07-BE17-4840-AB75-07225BA8514C}"/>
              </a:ext>
            </a:extLst>
          </p:cNvPr>
          <p:cNvSpPr>
            <a:spLocks noGrp="1"/>
          </p:cNvSpPr>
          <p:nvPr userDrawn="1">
            <p:ph type="body" sz="quarter" idx="15"/>
          </p:nvPr>
        </p:nvSpPr>
        <p:spPr>
          <a:xfrm>
            <a:off x="762000" y="1700213"/>
            <a:ext cx="4572000" cy="2681287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b="0"/>
            </a:lvl1pPr>
          </a:lstStyle>
          <a:p>
            <a:pPr lvl="0"/>
            <a:endParaRPr lang="ru-RU" dirty="0"/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FDA7189D-8D47-6145-A331-22B27C810F49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8389430" y="1700213"/>
            <a:ext cx="3048000" cy="2681287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 marL="0" indent="0">
              <a:buNone/>
              <a:defRPr>
                <a:solidFill>
                  <a:schemeClr val="bg1"/>
                </a:solidFill>
              </a:defRPr>
            </a:lvl3pPr>
            <a:lvl6pPr marL="2147400" indent="0">
              <a:buNone/>
              <a:defRPr/>
            </a:lvl6pPr>
          </a:lstStyle>
          <a:p>
            <a:pPr lvl="0"/>
            <a:endParaRPr lang="ru-RU" dirty="0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545" y="74735"/>
            <a:ext cx="231530" cy="237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72977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ланшет">
    <p:bg>
      <p:bgPr>
        <a:solidFill>
          <a:srgbClr val="2B2D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088B5BD-A6B6-F341-8F89-F2A1B2AF5FE9}"/>
              </a:ext>
            </a:extLst>
          </p:cNvPr>
          <p:cNvSpPr/>
          <p:nvPr userDrawn="1"/>
        </p:nvSpPr>
        <p:spPr>
          <a:xfrm flipH="1">
            <a:off x="0" y="0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x-none" sz="1400" dirty="0"/>
          </a:p>
        </p:txBody>
      </p:sp>
      <p:sp>
        <p:nvSpPr>
          <p:cNvPr id="14" name="Title 9">
            <a:extLst>
              <a:ext uri="{FF2B5EF4-FFF2-40B4-BE49-F238E27FC236}">
                <a16:creationId xmlns:a16="http://schemas.microsoft.com/office/drawing/2014/main" id="{C7745E6A-18EC-054A-8FE6-B2B1F30A9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381000"/>
            <a:ext cx="10668001" cy="571500"/>
          </a:xfrm>
        </p:spPr>
        <p:txBody>
          <a:bodyPr l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2E67FB0C-A308-AA46-8E45-7743E8A565D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668000" y="6101543"/>
            <a:ext cx="762000" cy="381000"/>
          </a:xfrm>
        </p:spPr>
        <p:txBody>
          <a:bodyPr rIns="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F260BB2-4DBA-4B96-A733-49638465F576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24" name="Rectangle 15">
            <a:extLst>
              <a:ext uri="{FF2B5EF4-FFF2-40B4-BE49-F238E27FC236}">
                <a16:creationId xmlns:a16="http://schemas.microsoft.com/office/drawing/2014/main" id="{BFFED65D-5AB0-0549-9457-BCD403ABACCC}"/>
              </a:ext>
            </a:extLst>
          </p:cNvPr>
          <p:cNvSpPr/>
          <p:nvPr/>
        </p:nvSpPr>
        <p:spPr>
          <a:xfrm>
            <a:off x="0" y="0"/>
            <a:ext cx="381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40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FAA514-6533-8A4E-8F43-F19D6FC024B1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762000" y="952500"/>
            <a:ext cx="3810000" cy="381000"/>
          </a:xfrm>
          <a:prstGeom prst="rect">
            <a:avLst/>
          </a:prstGeom>
        </p:spPr>
        <p:txBody>
          <a:bodyPr lIns="14400">
            <a:noAutofit/>
          </a:bodyPr>
          <a:lstStyle>
            <a:lvl1pPr marL="0" indent="0">
              <a:buNone/>
              <a:defRPr sz="1600"/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7DDFD07-BE17-4840-AB75-07225BA8514C}"/>
              </a:ext>
            </a:extLst>
          </p:cNvPr>
          <p:cNvSpPr>
            <a:spLocks noGrp="1"/>
          </p:cNvSpPr>
          <p:nvPr userDrawn="1">
            <p:ph type="body" sz="quarter" idx="15"/>
          </p:nvPr>
        </p:nvSpPr>
        <p:spPr>
          <a:xfrm>
            <a:off x="762000" y="1700213"/>
            <a:ext cx="4572000" cy="2681287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b="0"/>
            </a:lvl1pPr>
          </a:lstStyle>
          <a:p>
            <a:pPr lvl="0"/>
            <a:endParaRPr lang="ru-RU" dirty="0"/>
          </a:p>
        </p:txBody>
      </p:sp>
      <p:sp>
        <p:nvSpPr>
          <p:cNvPr id="17" name="Рисунок 3">
            <a:extLst>
              <a:ext uri="{FF2B5EF4-FFF2-40B4-BE49-F238E27FC236}">
                <a16:creationId xmlns:a16="http://schemas.microsoft.com/office/drawing/2014/main" id="{D87BFF01-D143-4E93-A229-65DAD4B2B6C9}"/>
              </a:ext>
            </a:extLst>
          </p:cNvPr>
          <p:cNvSpPr>
            <a:spLocks noGrp="1"/>
          </p:cNvSpPr>
          <p:nvPr userDrawn="1">
            <p:ph type="pic" sz="quarter" idx="45"/>
          </p:nvPr>
        </p:nvSpPr>
        <p:spPr>
          <a:xfrm>
            <a:off x="6656002" y="1584828"/>
            <a:ext cx="2689996" cy="3579048"/>
          </a:xfrm>
          <a:solidFill>
            <a:schemeClr val="bg1"/>
          </a:solidFill>
        </p:spPr>
        <p:txBody>
          <a:bodyPr anchor="ctr">
            <a:normAutofit/>
          </a:bodyPr>
          <a:lstStyle>
            <a:lvl1pPr algn="ctr">
              <a:defRPr sz="1400" baseline="0"/>
            </a:lvl1pPr>
          </a:lstStyle>
          <a:p>
            <a:r>
              <a:rPr lang="ru-RU" dirty="0"/>
              <a:t>Вставка рисунка</a:t>
            </a:r>
          </a:p>
        </p:txBody>
      </p:sp>
      <p:pic>
        <p:nvPicPr>
          <p:cNvPr id="11" name="Рисунок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545" y="74735"/>
            <a:ext cx="231530" cy="237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17661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Ноутбук">
    <p:bg>
      <p:bgPr>
        <a:solidFill>
          <a:srgbClr val="2B2D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088B5BD-A6B6-F341-8F89-F2A1B2AF5FE9}"/>
              </a:ext>
            </a:extLst>
          </p:cNvPr>
          <p:cNvSpPr/>
          <p:nvPr userDrawn="1"/>
        </p:nvSpPr>
        <p:spPr>
          <a:xfrm flipH="1">
            <a:off x="0" y="0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x-none" sz="1400" dirty="0"/>
          </a:p>
        </p:txBody>
      </p:sp>
      <p:sp>
        <p:nvSpPr>
          <p:cNvPr id="14" name="Title 9">
            <a:extLst>
              <a:ext uri="{FF2B5EF4-FFF2-40B4-BE49-F238E27FC236}">
                <a16:creationId xmlns:a16="http://schemas.microsoft.com/office/drawing/2014/main" id="{C7745E6A-18EC-054A-8FE6-B2B1F30A9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381000"/>
            <a:ext cx="10668001" cy="571500"/>
          </a:xfrm>
        </p:spPr>
        <p:txBody>
          <a:bodyPr l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2E67FB0C-A308-AA46-8E45-7743E8A565D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668000" y="6101543"/>
            <a:ext cx="762000" cy="381000"/>
          </a:xfrm>
        </p:spPr>
        <p:txBody>
          <a:bodyPr rIns="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F260BB2-4DBA-4B96-A733-49638465F576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24" name="Rectangle 15">
            <a:extLst>
              <a:ext uri="{FF2B5EF4-FFF2-40B4-BE49-F238E27FC236}">
                <a16:creationId xmlns:a16="http://schemas.microsoft.com/office/drawing/2014/main" id="{BFFED65D-5AB0-0549-9457-BCD403ABACCC}"/>
              </a:ext>
            </a:extLst>
          </p:cNvPr>
          <p:cNvSpPr/>
          <p:nvPr/>
        </p:nvSpPr>
        <p:spPr>
          <a:xfrm>
            <a:off x="0" y="0"/>
            <a:ext cx="381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40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FAA514-6533-8A4E-8F43-F19D6FC024B1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762000" y="952500"/>
            <a:ext cx="3810000" cy="381000"/>
          </a:xfrm>
          <a:prstGeom prst="rect">
            <a:avLst/>
          </a:prstGeom>
        </p:spPr>
        <p:txBody>
          <a:bodyPr lIns="14400">
            <a:noAutofit/>
          </a:bodyPr>
          <a:lstStyle>
            <a:lvl1pPr marL="0" indent="0">
              <a:buNone/>
              <a:defRPr sz="1600"/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7DDFD07-BE17-4840-AB75-07225BA8514C}"/>
              </a:ext>
            </a:extLst>
          </p:cNvPr>
          <p:cNvSpPr>
            <a:spLocks noGrp="1"/>
          </p:cNvSpPr>
          <p:nvPr userDrawn="1">
            <p:ph type="body" sz="quarter" idx="15"/>
          </p:nvPr>
        </p:nvSpPr>
        <p:spPr>
          <a:xfrm>
            <a:off x="762000" y="1700213"/>
            <a:ext cx="4572000" cy="2681287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b="0"/>
            </a:lvl1pPr>
          </a:lstStyle>
          <a:p>
            <a:pPr lvl="0"/>
            <a:endParaRPr lang="ru-RU" dirty="0"/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2E7DF71D-9F9F-4851-A9D9-AC5C3710A0A3}"/>
              </a:ext>
            </a:extLst>
          </p:cNvPr>
          <p:cNvSpPr>
            <a:spLocks noGrp="1"/>
          </p:cNvSpPr>
          <p:nvPr userDrawn="1">
            <p:ph type="pic" sz="quarter" idx="16"/>
          </p:nvPr>
        </p:nvSpPr>
        <p:spPr>
          <a:xfrm>
            <a:off x="6830193" y="1333500"/>
            <a:ext cx="5836204" cy="365605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Вставка рисунка</a:t>
            </a:r>
            <a:endParaRPr lang="en-US" dirty="0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545" y="74735"/>
            <a:ext cx="231530" cy="237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32605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оноблок">
    <p:bg>
      <p:bgPr>
        <a:solidFill>
          <a:srgbClr val="2B2D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088B5BD-A6B6-F341-8F89-F2A1B2AF5FE9}"/>
              </a:ext>
            </a:extLst>
          </p:cNvPr>
          <p:cNvSpPr/>
          <p:nvPr userDrawn="1"/>
        </p:nvSpPr>
        <p:spPr>
          <a:xfrm flipH="1">
            <a:off x="0" y="0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x-none" sz="1400" dirty="0"/>
          </a:p>
        </p:txBody>
      </p:sp>
      <p:sp>
        <p:nvSpPr>
          <p:cNvPr id="14" name="Title 9">
            <a:extLst>
              <a:ext uri="{FF2B5EF4-FFF2-40B4-BE49-F238E27FC236}">
                <a16:creationId xmlns:a16="http://schemas.microsoft.com/office/drawing/2014/main" id="{C7745E6A-18EC-054A-8FE6-B2B1F30A9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381000"/>
            <a:ext cx="10668001" cy="571500"/>
          </a:xfrm>
        </p:spPr>
        <p:txBody>
          <a:bodyPr l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2E67FB0C-A308-AA46-8E45-7743E8A565D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668000" y="6101543"/>
            <a:ext cx="762000" cy="381000"/>
          </a:xfrm>
        </p:spPr>
        <p:txBody>
          <a:bodyPr rIns="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F260BB2-4DBA-4B96-A733-49638465F576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24" name="Rectangle 15">
            <a:extLst>
              <a:ext uri="{FF2B5EF4-FFF2-40B4-BE49-F238E27FC236}">
                <a16:creationId xmlns:a16="http://schemas.microsoft.com/office/drawing/2014/main" id="{BFFED65D-5AB0-0549-9457-BCD403ABACCC}"/>
              </a:ext>
            </a:extLst>
          </p:cNvPr>
          <p:cNvSpPr/>
          <p:nvPr/>
        </p:nvSpPr>
        <p:spPr>
          <a:xfrm>
            <a:off x="0" y="0"/>
            <a:ext cx="381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40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FAA514-6533-8A4E-8F43-F19D6FC024B1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762000" y="952500"/>
            <a:ext cx="3810000" cy="381000"/>
          </a:xfrm>
          <a:prstGeom prst="rect">
            <a:avLst/>
          </a:prstGeom>
        </p:spPr>
        <p:txBody>
          <a:bodyPr lIns="14400">
            <a:noAutofit/>
          </a:bodyPr>
          <a:lstStyle>
            <a:lvl1pPr marL="0" indent="0">
              <a:buNone/>
              <a:defRPr sz="1600"/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7DDFD07-BE17-4840-AB75-07225BA8514C}"/>
              </a:ext>
            </a:extLst>
          </p:cNvPr>
          <p:cNvSpPr>
            <a:spLocks noGrp="1"/>
          </p:cNvSpPr>
          <p:nvPr userDrawn="1">
            <p:ph type="body" sz="quarter" idx="15"/>
          </p:nvPr>
        </p:nvSpPr>
        <p:spPr>
          <a:xfrm>
            <a:off x="762000" y="1700213"/>
            <a:ext cx="4572000" cy="2681287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b="0"/>
            </a:lvl1pPr>
          </a:lstStyle>
          <a:p>
            <a:pPr lvl="0"/>
            <a:endParaRPr lang="ru-RU" dirty="0"/>
          </a:p>
        </p:txBody>
      </p:sp>
      <p:sp>
        <p:nvSpPr>
          <p:cNvPr id="16" name="Рисунок 2"/>
          <p:cNvSpPr>
            <a:spLocks noGrp="1"/>
          </p:cNvSpPr>
          <p:nvPr userDrawn="1">
            <p:ph type="pic" sz="quarter" idx="39" hasCustomPrompt="1"/>
          </p:nvPr>
        </p:nvSpPr>
        <p:spPr>
          <a:xfrm>
            <a:off x="5232757" y="1627200"/>
            <a:ext cx="6426000" cy="3618000"/>
          </a:xfrm>
          <a:pattFill prst="pct25">
            <a:fgClr>
              <a:schemeClr val="tx1"/>
            </a:fgClr>
            <a:bgClr>
              <a:schemeClr val="bg2"/>
            </a:bgClr>
          </a:pattFill>
        </p:spPr>
        <p:txBody>
          <a:bodyPr anchor="ctr" anchorCtr="1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ru-RU" dirty="0"/>
              <a:t>Нажмите</a:t>
            </a:r>
            <a:r>
              <a:rPr lang="en-US" dirty="0"/>
              <a:t> </a:t>
            </a:r>
            <a:r>
              <a:rPr lang="ru-RU" dirty="0"/>
              <a:t>для</a:t>
            </a:r>
            <a:br>
              <a:rPr lang="en-US" dirty="0"/>
            </a:br>
            <a:r>
              <a:rPr lang="ru-RU" dirty="0"/>
              <a:t>вставки</a:t>
            </a:r>
            <a:r>
              <a:rPr lang="en-US" dirty="0"/>
              <a:t> </a:t>
            </a:r>
            <a:r>
              <a:rPr lang="ru-RU" dirty="0"/>
              <a:t>изображения</a:t>
            </a:r>
            <a:endParaRPr lang="en-US" dirty="0"/>
          </a:p>
        </p:txBody>
      </p:sp>
      <p:pic>
        <p:nvPicPr>
          <p:cNvPr id="11" name="Рисунок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545" y="74735"/>
            <a:ext cx="231530" cy="237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00649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Чистый лист, светлый фо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6CABBD4A-148C-964A-B1F4-D48F11C9ABC4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0" y="7048800"/>
            <a:ext cx="1333500" cy="381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ru-RU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2E67FB0C-A308-AA46-8E45-7743E8A565D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668000" y="6101543"/>
            <a:ext cx="762000" cy="381000"/>
          </a:xfrm>
        </p:spPr>
        <p:txBody>
          <a:bodyPr rIns="0">
            <a:noAutofit/>
          </a:bodyPr>
          <a:lstStyle/>
          <a:p>
            <a:fld id="{4F260BB2-4DBA-4B96-A733-49638465F576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24" name="Rectangle 15">
            <a:extLst>
              <a:ext uri="{FF2B5EF4-FFF2-40B4-BE49-F238E27FC236}">
                <a16:creationId xmlns:a16="http://schemas.microsoft.com/office/drawing/2014/main" id="{BFFED65D-5AB0-0549-9457-BCD403ABACCC}"/>
              </a:ext>
            </a:extLst>
          </p:cNvPr>
          <p:cNvSpPr/>
          <p:nvPr/>
        </p:nvSpPr>
        <p:spPr>
          <a:xfrm>
            <a:off x="0" y="0"/>
            <a:ext cx="381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400"/>
          </a:p>
        </p:txBody>
      </p:sp>
      <p:sp>
        <p:nvSpPr>
          <p:cNvPr id="11" name="Title 9">
            <a:extLst>
              <a:ext uri="{FF2B5EF4-FFF2-40B4-BE49-F238E27FC236}">
                <a16:creationId xmlns:a16="http://schemas.microsoft.com/office/drawing/2014/main" id="{C7745E6A-18EC-054A-8FE6-B2B1F30A9C2B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761999" y="381000"/>
            <a:ext cx="10668001" cy="571500"/>
          </a:xfrm>
        </p:spPr>
        <p:txBody>
          <a:bodyPr l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545" y="74735"/>
            <a:ext cx="231530" cy="237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80812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Разделитель первого уровня, цветной фон">
    <p:bg>
      <p:bgPr>
        <a:solidFill>
          <a:srgbClr val="181C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9">
            <a:extLst>
              <a:ext uri="{FF2B5EF4-FFF2-40B4-BE49-F238E27FC236}">
                <a16:creationId xmlns:a16="http://schemas.microsoft.com/office/drawing/2014/main" id="{C7745E6A-18EC-054A-8FE6-B2B1F30A9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7763" y="771441"/>
            <a:ext cx="5710237" cy="952500"/>
          </a:xfrm>
        </p:spPr>
        <p:txBody>
          <a:bodyPr lIns="0">
            <a:no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00FB63C5-F963-F547-9B4D-ED6171A345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68000" y="6101543"/>
            <a:ext cx="762000" cy="381000"/>
          </a:xfrm>
          <a:prstGeom prst="rect">
            <a:avLst/>
          </a:prstGeom>
        </p:spPr>
        <p:txBody>
          <a:bodyPr vert="horz" lIns="90000" tIns="46800" rIns="0" bIns="46800" rtlCol="0" anchor="b" anchorCtr="0">
            <a:noAutofit/>
          </a:bodyPr>
          <a:lstStyle>
            <a:lvl1pPr algn="r">
              <a:defRPr lang="ru-RU" sz="900" smtClean="0">
                <a:noFill/>
              </a:defRPr>
            </a:lvl1pPr>
          </a:lstStyle>
          <a:p>
            <a:fld id="{4F260BB2-4DBA-4B96-A733-49638465F576}" type="slidenum">
              <a:rPr lang="x-none" smtClean="0"/>
              <a:pPr/>
              <a:t>‹#›</a:t>
            </a:fld>
            <a:endParaRPr lang="x-none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B7E1B618-8636-0040-948B-69342B4D2F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43000" y="6094413"/>
            <a:ext cx="4953000" cy="381000"/>
          </a:xfrm>
          <a:prstGeom prst="rect">
            <a:avLst/>
          </a:prstGeom>
        </p:spPr>
        <p:txBody>
          <a:bodyPr vert="horz" lIns="0" tIns="46800" rIns="90000" bIns="46800" rtlCol="0" anchor="b" anchorCtr="0">
            <a:noAutofit/>
          </a:bodyPr>
          <a:lstStyle>
            <a:lvl1pPr algn="l"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DGTL PowerPoint Template</a:t>
            </a:r>
            <a:endParaRPr lang="ru-RU" dirty="0"/>
          </a:p>
        </p:txBody>
      </p:sp>
      <p:sp>
        <p:nvSpPr>
          <p:cNvPr id="11" name="Rectangle 15">
            <a:extLst>
              <a:ext uri="{FF2B5EF4-FFF2-40B4-BE49-F238E27FC236}">
                <a16:creationId xmlns:a16="http://schemas.microsoft.com/office/drawing/2014/main" id="{295CD079-293F-0E4D-9321-BAC583B0AA86}"/>
              </a:ext>
            </a:extLst>
          </p:cNvPr>
          <p:cNvSpPr/>
          <p:nvPr/>
        </p:nvSpPr>
        <p:spPr>
          <a:xfrm>
            <a:off x="0" y="0"/>
            <a:ext cx="381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400"/>
          </a:p>
        </p:txBody>
      </p:sp>
      <p:pic>
        <p:nvPicPr>
          <p:cNvPr id="16" name="Рисунок 1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545" y="74735"/>
            <a:ext cx="231530" cy="237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69569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Разделитель второго уровня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9">
            <a:extLst>
              <a:ext uri="{FF2B5EF4-FFF2-40B4-BE49-F238E27FC236}">
                <a16:creationId xmlns:a16="http://schemas.microsoft.com/office/drawing/2014/main" id="{C7745E6A-18EC-054A-8FE6-B2B1F30A9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7763" y="771441"/>
            <a:ext cx="5710237" cy="952500"/>
          </a:xfrm>
        </p:spPr>
        <p:txBody>
          <a:bodyPr lIns="0">
            <a:noAutofit/>
          </a:bodyPr>
          <a:lstStyle>
            <a:lvl1pPr>
              <a:defRPr sz="48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00FB63C5-F963-F547-9B4D-ED6171A345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68000" y="6101543"/>
            <a:ext cx="762000" cy="381000"/>
          </a:xfrm>
          <a:prstGeom prst="rect">
            <a:avLst/>
          </a:prstGeom>
        </p:spPr>
        <p:txBody>
          <a:bodyPr vert="horz" lIns="90000" tIns="46800" rIns="0" bIns="46800" rtlCol="0" anchor="b" anchorCtr="0">
            <a:noAutofit/>
          </a:bodyPr>
          <a:lstStyle>
            <a:lvl1pPr algn="r">
              <a:defRPr lang="ru-RU" sz="900" smtClean="0">
                <a:noFill/>
              </a:defRPr>
            </a:lvl1pPr>
          </a:lstStyle>
          <a:p>
            <a:fld id="{4F260BB2-4DBA-4B96-A733-49638465F576}" type="slidenum">
              <a:rPr lang="x-none" smtClean="0"/>
              <a:pPr/>
              <a:t>‹#›</a:t>
            </a:fld>
            <a:endParaRPr lang="x-none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B7E1B618-8636-0040-948B-69342B4D2F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43000" y="6094413"/>
            <a:ext cx="4953000" cy="381000"/>
          </a:xfrm>
          <a:prstGeom prst="rect">
            <a:avLst/>
          </a:prstGeom>
        </p:spPr>
        <p:txBody>
          <a:bodyPr vert="horz" lIns="0" tIns="46800" rIns="90000" bIns="46800" rtlCol="0" anchor="b" anchorCtr="0">
            <a:noAutofit/>
          </a:bodyPr>
          <a:lstStyle>
            <a:lvl1pPr algn="l"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DGTL PowerPoint Template</a:t>
            </a:r>
            <a:endParaRPr lang="ru-RU" dirty="0"/>
          </a:p>
        </p:txBody>
      </p:sp>
      <p:sp>
        <p:nvSpPr>
          <p:cNvPr id="10" name="Yellow strip">
            <a:extLst>
              <a:ext uri="{FF2B5EF4-FFF2-40B4-BE49-F238E27FC236}">
                <a16:creationId xmlns:a16="http://schemas.microsoft.com/office/drawing/2014/main" id="{71B86C57-B9BE-9542-9159-20E604B9B339}"/>
              </a:ext>
            </a:extLst>
          </p:cNvPr>
          <p:cNvSpPr/>
          <p:nvPr userDrawn="1"/>
        </p:nvSpPr>
        <p:spPr>
          <a:xfrm>
            <a:off x="11811000" y="0"/>
            <a:ext cx="381000" cy="6858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400"/>
          </a:p>
        </p:txBody>
      </p:sp>
      <p:sp>
        <p:nvSpPr>
          <p:cNvPr id="12" name="Rectangle 15">
            <a:extLst>
              <a:ext uri="{FF2B5EF4-FFF2-40B4-BE49-F238E27FC236}">
                <a16:creationId xmlns:a16="http://schemas.microsoft.com/office/drawing/2014/main" id="{9468217F-94C2-2640-9AA7-D9F166A51CE5}"/>
              </a:ext>
            </a:extLst>
          </p:cNvPr>
          <p:cNvSpPr/>
          <p:nvPr/>
        </p:nvSpPr>
        <p:spPr>
          <a:xfrm>
            <a:off x="0" y="0"/>
            <a:ext cx="381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400"/>
          </a:p>
        </p:txBody>
      </p:sp>
      <p:pic>
        <p:nvPicPr>
          <p:cNvPr id="15" name="Рисунок 1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545" y="74735"/>
            <a:ext cx="231530" cy="237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6938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нтакты">
    <p:bg>
      <p:bgPr>
        <a:solidFill>
          <a:srgbClr val="181C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9">
            <a:extLst>
              <a:ext uri="{FF2B5EF4-FFF2-40B4-BE49-F238E27FC236}">
                <a16:creationId xmlns:a16="http://schemas.microsoft.com/office/drawing/2014/main" id="{DB35E3EE-D93A-9B46-B9A6-4D0F1944F8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7762" y="771441"/>
            <a:ext cx="5710238" cy="952500"/>
          </a:xfrm>
        </p:spPr>
        <p:txBody>
          <a:bodyPr lIns="0">
            <a:noAutofit/>
          </a:bodyPr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2AC5B148-0CB7-7847-A412-E848E273B4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68000" y="6101543"/>
            <a:ext cx="762000" cy="381000"/>
          </a:xfrm>
          <a:prstGeom prst="rect">
            <a:avLst/>
          </a:prstGeom>
        </p:spPr>
        <p:txBody>
          <a:bodyPr vert="horz" lIns="90000" tIns="46800" rIns="0" bIns="46800" rtlCol="0" anchor="b" anchorCtr="0">
            <a:noAutofit/>
          </a:bodyPr>
          <a:lstStyle>
            <a:lvl1pPr algn="r">
              <a:defRPr lang="ru-RU" sz="900" smtClean="0">
                <a:noFill/>
              </a:defRPr>
            </a:lvl1pPr>
          </a:lstStyle>
          <a:p>
            <a:fld id="{4F260BB2-4DBA-4B96-A733-49638465F576}" type="slidenum">
              <a:rPr lang="x-none" smtClean="0"/>
              <a:pPr/>
              <a:t>‹#›</a:t>
            </a:fld>
            <a:endParaRPr lang="x-none" dirty="0"/>
          </a:p>
        </p:txBody>
      </p:sp>
      <p:grpSp>
        <p:nvGrpSpPr>
          <p:cNvPr id="19" name="Group 21">
            <a:extLst>
              <a:ext uri="{FF2B5EF4-FFF2-40B4-BE49-F238E27FC236}">
                <a16:creationId xmlns:a16="http://schemas.microsoft.com/office/drawing/2014/main" id="{9A28D291-5161-474F-8C87-0D740D1C00D0}"/>
              </a:ext>
            </a:extLst>
          </p:cNvPr>
          <p:cNvGrpSpPr/>
          <p:nvPr userDrawn="1"/>
        </p:nvGrpSpPr>
        <p:grpSpPr>
          <a:xfrm>
            <a:off x="0" y="0"/>
            <a:ext cx="762000" cy="6858000"/>
            <a:chOff x="0" y="0"/>
            <a:chExt cx="762000" cy="6858000"/>
          </a:xfrm>
        </p:grpSpPr>
        <p:sp>
          <p:nvSpPr>
            <p:cNvPr id="20" name="Yellow strip">
              <a:extLst>
                <a:ext uri="{FF2B5EF4-FFF2-40B4-BE49-F238E27FC236}">
                  <a16:creationId xmlns:a16="http://schemas.microsoft.com/office/drawing/2014/main" id="{176FF8D7-16FE-CF42-A078-742A0CB1A540}"/>
                </a:ext>
              </a:extLst>
            </p:cNvPr>
            <p:cNvSpPr/>
            <p:nvPr userDrawn="1"/>
          </p:nvSpPr>
          <p:spPr>
            <a:xfrm>
              <a:off x="0" y="0"/>
              <a:ext cx="762000" cy="6858000"/>
            </a:xfrm>
            <a:prstGeom prst="rect">
              <a:avLst/>
            </a:prstGeom>
            <a:solidFill>
              <a:srgbClr val="FEE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sz="1400"/>
            </a:p>
          </p:txBody>
        </p:sp>
        <p:pic>
          <p:nvPicPr>
            <p:cNvPr id="21" name="Slogan">
              <a:extLst>
                <a:ext uri="{FF2B5EF4-FFF2-40B4-BE49-F238E27FC236}">
                  <a16:creationId xmlns:a16="http://schemas.microsoft.com/office/drawing/2014/main" id="{1C078284-8A7D-DB4D-BA21-19A38E826ED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52400" y="6586238"/>
              <a:ext cx="457200" cy="152400"/>
            </a:xfrm>
            <a:prstGeom prst="rect">
              <a:avLst/>
            </a:prstGeom>
          </p:spPr>
        </p:pic>
        <p:pic>
          <p:nvPicPr>
            <p:cNvPr id="26" name="Logo">
              <a:extLst>
                <a:ext uri="{FF2B5EF4-FFF2-40B4-BE49-F238E27FC236}">
                  <a16:creationId xmlns:a16="http://schemas.microsoft.com/office/drawing/2014/main" id="{8DAD66B6-E218-1B4A-AF92-724424CC13D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88874" y="190500"/>
              <a:ext cx="382626" cy="1743075"/>
            </a:xfrm>
            <a:prstGeom prst="rect">
              <a:avLst/>
            </a:prstGeom>
          </p:spPr>
        </p:pic>
      </p:grp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FA81CAC-7AC1-0F4F-9718-32B556C3826F}"/>
              </a:ext>
            </a:extLst>
          </p:cNvPr>
          <p:cNvCxnSpPr>
            <a:cxnSpLocks/>
          </p:cNvCxnSpPr>
          <p:nvPr/>
        </p:nvCxnSpPr>
        <p:spPr>
          <a:xfrm>
            <a:off x="2852610" y="4961247"/>
            <a:ext cx="0" cy="1129308"/>
          </a:xfrm>
          <a:prstGeom prst="line">
            <a:avLst/>
          </a:prstGeom>
          <a:ln w="25400" cap="flat">
            <a:solidFill>
              <a:srgbClr val="FFE800"/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358414-8AE4-E643-A32D-C1BBD97E7FB1}"/>
              </a:ext>
            </a:extLst>
          </p:cNvPr>
          <p:cNvSpPr>
            <a:spLocks noGrp="1"/>
          </p:cNvSpPr>
          <p:nvPr userDrawn="1">
            <p:ph type="body" sz="quarter" idx="10"/>
          </p:nvPr>
        </p:nvSpPr>
        <p:spPr>
          <a:xfrm>
            <a:off x="3127375" y="4961247"/>
            <a:ext cx="3730625" cy="1125312"/>
          </a:xfrm>
        </p:spPr>
        <p:txBody>
          <a:bodyPr>
            <a:noAutofit/>
          </a:bodyPr>
          <a:lstStyle>
            <a:lvl1pPr>
              <a:spcBef>
                <a:spcPts val="1200"/>
              </a:spcBef>
              <a:defRPr sz="1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1798563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image" Target="../media/image2.svg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D72C0F-8427-4109-9636-178306F88B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68000" y="6101543"/>
            <a:ext cx="762000" cy="381000"/>
          </a:xfrm>
          <a:prstGeom prst="rect">
            <a:avLst/>
          </a:prstGeom>
        </p:spPr>
        <p:txBody>
          <a:bodyPr vert="horz" lIns="90000" tIns="46800" rIns="0" bIns="46800" rtlCol="0" anchor="b" anchorCtr="0">
            <a:noAutofit/>
          </a:bodyPr>
          <a:lstStyle>
            <a:lvl1pPr algn="r">
              <a:defRPr lang="ru-RU" sz="900" smtClean="0"/>
            </a:lvl1pPr>
          </a:lstStyle>
          <a:p>
            <a:fld id="{4F260BB2-4DBA-4B96-A733-49638465F576}" type="slidenum">
              <a:rPr lang="x-none" smtClean="0"/>
              <a:pPr/>
              <a:t>‹#›</a:t>
            </a:fld>
            <a:endParaRPr lang="x-none" dirty="0"/>
          </a:p>
        </p:txBody>
      </p:sp>
      <p:sp>
        <p:nvSpPr>
          <p:cNvPr id="8" name="Title Placeholder 7">
            <a:extLst>
              <a:ext uri="{FF2B5EF4-FFF2-40B4-BE49-F238E27FC236}">
                <a16:creationId xmlns:a16="http://schemas.microsoft.com/office/drawing/2014/main" id="{BD7E30B8-914D-D243-B7C2-E3005E3FA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381000"/>
            <a:ext cx="10668000" cy="5715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/>
          <a:p>
            <a:endParaRPr lang="en-US" dirty="0"/>
          </a:p>
        </p:txBody>
      </p:sp>
      <p:sp>
        <p:nvSpPr>
          <p:cNvPr id="9" name="Rectangle 8" hidden="1">
            <a:extLst>
              <a:ext uri="{FF2B5EF4-FFF2-40B4-BE49-F238E27FC236}">
                <a16:creationId xmlns:a16="http://schemas.microsoft.com/office/drawing/2014/main" id="{02F93523-FC27-944D-93B6-7B72785D9BD9}"/>
              </a:ext>
            </a:extLst>
          </p:cNvPr>
          <p:cNvSpPr>
            <a:spLocks noChangeAspect="1"/>
          </p:cNvSpPr>
          <p:nvPr/>
        </p:nvSpPr>
        <p:spPr>
          <a:xfrm>
            <a:off x="-381000" y="-2958150"/>
            <a:ext cx="3429000" cy="2196000"/>
          </a:xfrm>
          <a:prstGeom prst="rect">
            <a:avLst/>
          </a:prstGeom>
          <a:blipFill dpi="0" rotWithShape="1">
            <a:blip r:embed="rId55" cstate="print">
              <a:alphaModFix amt="40000"/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6"/>
                </a:ext>
              </a:extLst>
            </a:blip>
            <a:srcRect/>
            <a:tile tx="0" ty="0" sx="50000" sy="5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0" name="Rectangle 8" hidden="1">
            <a:extLst>
              <a:ext uri="{FF2B5EF4-FFF2-40B4-BE49-F238E27FC236}">
                <a16:creationId xmlns:a16="http://schemas.microsoft.com/office/drawing/2014/main" id="{3ED09647-438D-440D-A74B-A3E9ED9F2E58}"/>
              </a:ext>
            </a:extLst>
          </p:cNvPr>
          <p:cNvSpPr>
            <a:spLocks noChangeAspect="1"/>
          </p:cNvSpPr>
          <p:nvPr/>
        </p:nvSpPr>
        <p:spPr>
          <a:xfrm>
            <a:off x="-381000" y="-2958150"/>
            <a:ext cx="3429000" cy="2196000"/>
          </a:xfrm>
          <a:prstGeom prst="rect">
            <a:avLst/>
          </a:prstGeom>
          <a:blipFill dpi="0" rotWithShape="1">
            <a:blip r:embed="rId55" cstate="print">
              <a:alphaModFix amt="40000"/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6"/>
                </a:ext>
              </a:extLst>
            </a:blip>
            <a:srcRect/>
            <a:tile tx="0" ty="0" sx="50000" sy="5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2" name="Текст 1">
            <a:extLst>
              <a:ext uri="{FF2B5EF4-FFF2-40B4-BE49-F238E27FC236}">
                <a16:creationId xmlns:a16="http://schemas.microsoft.com/office/drawing/2014/main" id="{2A5C698B-58A9-4EE3-A887-FBE0B89657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1520824"/>
            <a:ext cx="10668000" cy="4384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8942336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6" r:id="rId1"/>
    <p:sldLayoutId id="2147483895" r:id="rId2"/>
    <p:sldLayoutId id="2147483912" r:id="rId3"/>
    <p:sldLayoutId id="2147483913" r:id="rId4"/>
    <p:sldLayoutId id="2147483822" r:id="rId5"/>
    <p:sldLayoutId id="2147483911" r:id="rId6"/>
    <p:sldLayoutId id="2147483819" r:id="rId7"/>
    <p:sldLayoutId id="2147483821" r:id="rId8"/>
    <p:sldLayoutId id="2147483894" r:id="rId9"/>
    <p:sldLayoutId id="2147483814" r:id="rId10"/>
    <p:sldLayoutId id="2147483820" r:id="rId11"/>
    <p:sldLayoutId id="2147483826" r:id="rId12"/>
    <p:sldLayoutId id="2147483828" r:id="rId13"/>
    <p:sldLayoutId id="2147483823" r:id="rId14"/>
    <p:sldLayoutId id="2147483839" r:id="rId15"/>
    <p:sldLayoutId id="2147483835" r:id="rId16"/>
    <p:sldLayoutId id="2147483848" r:id="rId17"/>
    <p:sldLayoutId id="2147483840" r:id="rId18"/>
    <p:sldLayoutId id="2147483847" r:id="rId19"/>
    <p:sldLayoutId id="2147483833" r:id="rId20"/>
    <p:sldLayoutId id="2147483834" r:id="rId21"/>
    <p:sldLayoutId id="2147483837" r:id="rId22"/>
    <p:sldLayoutId id="2147483858" r:id="rId23"/>
    <p:sldLayoutId id="2147483830" r:id="rId24"/>
    <p:sldLayoutId id="2147483836" r:id="rId25"/>
    <p:sldLayoutId id="2147483852" r:id="rId26"/>
    <p:sldLayoutId id="2147483831" r:id="rId27"/>
    <p:sldLayoutId id="2147483849" r:id="rId28"/>
    <p:sldLayoutId id="2147483832" r:id="rId29"/>
    <p:sldLayoutId id="2147483850" r:id="rId30"/>
    <p:sldLayoutId id="2147483851" r:id="rId31"/>
    <p:sldLayoutId id="2147483838" r:id="rId32"/>
    <p:sldLayoutId id="2147483845" r:id="rId33"/>
    <p:sldLayoutId id="2147483854" r:id="rId34"/>
    <p:sldLayoutId id="2147483861" r:id="rId35"/>
    <p:sldLayoutId id="2147483857" r:id="rId36"/>
    <p:sldLayoutId id="2147483886" r:id="rId37"/>
    <p:sldLayoutId id="2147483855" r:id="rId38"/>
    <p:sldLayoutId id="2147483862" r:id="rId39"/>
    <p:sldLayoutId id="2147483860" r:id="rId40"/>
    <p:sldLayoutId id="2147483887" r:id="rId41"/>
    <p:sldLayoutId id="2147483829" r:id="rId42"/>
    <p:sldLayoutId id="2147483853" r:id="rId43"/>
    <p:sldLayoutId id="2147483844" r:id="rId44"/>
    <p:sldLayoutId id="2147483842" r:id="rId45"/>
    <p:sldLayoutId id="2147483843" r:id="rId46"/>
    <p:sldLayoutId id="2147483914" r:id="rId47"/>
    <p:sldLayoutId id="2147483889" r:id="rId48"/>
    <p:sldLayoutId id="2147483899" r:id="rId49"/>
    <p:sldLayoutId id="2147483900" r:id="rId50"/>
    <p:sldLayoutId id="2147483902" r:id="rId51"/>
    <p:sldLayoutId id="2147483904" r:id="rId52"/>
    <p:sldLayoutId id="2147483905" r:id="rId5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None/>
        <a:defRPr lang="x-none" sz="1200" b="0" kern="1200" dirty="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None/>
        <a:defRPr lang="x-none" sz="1200" b="1" kern="1200" dirty="0">
          <a:solidFill>
            <a:schemeClr val="tx1"/>
          </a:solidFill>
          <a:latin typeface="+mn-lt"/>
          <a:ea typeface="+mn-ea"/>
          <a:cs typeface="+mn-cs"/>
        </a:defRPr>
      </a:lvl2pPr>
      <a:lvl3pPr marL="171450" indent="-17145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2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176400" rtl="0" eaLnBrk="1" latinLnBrk="0" hangingPunct="1">
        <a:lnSpc>
          <a:spcPct val="90000"/>
        </a:lnSpc>
        <a:spcBef>
          <a:spcPts val="600"/>
        </a:spcBef>
        <a:buFont typeface="Wingdings" pitchFamily="2" charset="2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376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57144" algn="l" defTabSz="91440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57144" algn="l" defTabSz="914400" rtl="0" eaLnBrk="1" latinLnBrk="0" hangingPunct="1">
        <a:defRPr sz="18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pos="120">
          <p15:clr>
            <a:srgbClr val="E5E5E5"/>
          </p15:clr>
        </p15:guide>
        <p15:guide id="4" pos="240">
          <p15:clr>
            <a:srgbClr val="E5E5E5"/>
          </p15:clr>
        </p15:guide>
        <p15:guide id="5" pos="360">
          <p15:clr>
            <a:srgbClr val="E5E5E5"/>
          </p15:clr>
        </p15:guide>
        <p15:guide id="7" pos="600">
          <p15:clr>
            <a:srgbClr val="E5E5E5"/>
          </p15:clr>
        </p15:guide>
        <p15:guide id="8" pos="720">
          <p15:clr>
            <a:srgbClr val="E5E5E5"/>
          </p15:clr>
        </p15:guide>
        <p15:guide id="9" pos="840">
          <p15:clr>
            <a:srgbClr val="E5E5E5"/>
          </p15:clr>
        </p15:guide>
        <p15:guide id="11" pos="1080">
          <p15:clr>
            <a:srgbClr val="E5E5E5"/>
          </p15:clr>
        </p15:guide>
        <p15:guide id="12" pos="1200">
          <p15:clr>
            <a:srgbClr val="E5E5E5"/>
          </p15:clr>
        </p15:guide>
        <p15:guide id="13" pos="1320">
          <p15:clr>
            <a:srgbClr val="E5E5E5"/>
          </p15:clr>
        </p15:guide>
        <p15:guide id="15" pos="1576">
          <p15:clr>
            <a:srgbClr val="E5E5E5"/>
          </p15:clr>
        </p15:guide>
        <p15:guide id="16" pos="1680">
          <p15:clr>
            <a:srgbClr val="E5E5E5"/>
          </p15:clr>
        </p15:guide>
        <p15:guide id="17" pos="1800">
          <p15:clr>
            <a:srgbClr val="E5E5E5"/>
          </p15:clr>
        </p15:guide>
        <p15:guide id="19" pos="2040">
          <p15:clr>
            <a:srgbClr val="E5E5E5"/>
          </p15:clr>
        </p15:guide>
        <p15:guide id="20" pos="2160">
          <p15:clr>
            <a:srgbClr val="E5E5E5"/>
          </p15:clr>
        </p15:guide>
        <p15:guide id="21" pos="2280">
          <p15:clr>
            <a:srgbClr val="E5E5E5"/>
          </p15:clr>
        </p15:guide>
        <p15:guide id="23" pos="2520">
          <p15:clr>
            <a:srgbClr val="E5E5E5"/>
          </p15:clr>
        </p15:guide>
        <p15:guide id="24" pos="2640">
          <p15:clr>
            <a:srgbClr val="E5E5E5"/>
          </p15:clr>
        </p15:guide>
        <p15:guide id="25" pos="2760">
          <p15:clr>
            <a:srgbClr val="E5E5E5"/>
          </p15:clr>
        </p15:guide>
        <p15:guide id="27" pos="3000">
          <p15:clr>
            <a:srgbClr val="E5E5E5"/>
          </p15:clr>
        </p15:guide>
        <p15:guide id="28" pos="3120">
          <p15:clr>
            <a:srgbClr val="E5E5E5"/>
          </p15:clr>
        </p15:guide>
        <p15:guide id="29" pos="3240">
          <p15:clr>
            <a:srgbClr val="E5E5E5"/>
          </p15:clr>
        </p15:guide>
        <p15:guide id="31" pos="3480">
          <p15:clr>
            <a:srgbClr val="E5E5E5"/>
          </p15:clr>
        </p15:guide>
        <p15:guide id="32" pos="3600">
          <p15:clr>
            <a:srgbClr val="E5E5E5"/>
          </p15:clr>
        </p15:guide>
        <p15:guide id="33" pos="3720">
          <p15:clr>
            <a:srgbClr val="E5E5E5"/>
          </p15:clr>
        </p15:guide>
        <p15:guide id="35" pos="3960">
          <p15:clr>
            <a:srgbClr val="E5E5E5"/>
          </p15:clr>
        </p15:guide>
        <p15:guide id="36" pos="4080">
          <p15:clr>
            <a:srgbClr val="E5E5E5"/>
          </p15:clr>
        </p15:guide>
        <p15:guide id="37" pos="4200">
          <p15:clr>
            <a:srgbClr val="E5E5E5"/>
          </p15:clr>
        </p15:guide>
        <p15:guide id="39" pos="4440">
          <p15:clr>
            <a:srgbClr val="E5E5E5"/>
          </p15:clr>
        </p15:guide>
        <p15:guide id="40" pos="4566">
          <p15:clr>
            <a:srgbClr val="E5E5E5"/>
          </p15:clr>
        </p15:guide>
        <p15:guide id="41" pos="4680">
          <p15:clr>
            <a:srgbClr val="E5E5E5"/>
          </p15:clr>
        </p15:guide>
        <p15:guide id="43" pos="4920">
          <p15:clr>
            <a:srgbClr val="E5E5E5"/>
          </p15:clr>
        </p15:guide>
        <p15:guide id="44" pos="5040">
          <p15:clr>
            <a:srgbClr val="E5E5E5"/>
          </p15:clr>
        </p15:guide>
        <p15:guide id="45" pos="5160">
          <p15:clr>
            <a:srgbClr val="E5E5E5"/>
          </p15:clr>
        </p15:guide>
        <p15:guide id="47" pos="5400">
          <p15:clr>
            <a:srgbClr val="E5E5E5"/>
          </p15:clr>
        </p15:guide>
        <p15:guide id="48" pos="5520">
          <p15:clr>
            <a:srgbClr val="E5E5E5"/>
          </p15:clr>
        </p15:guide>
        <p15:guide id="49" pos="5640">
          <p15:clr>
            <a:srgbClr val="E5E5E5"/>
          </p15:clr>
        </p15:guide>
        <p15:guide id="51" pos="5880">
          <p15:clr>
            <a:srgbClr val="E5E5E5"/>
          </p15:clr>
        </p15:guide>
        <p15:guide id="52" pos="6000">
          <p15:clr>
            <a:srgbClr val="E5E5E5"/>
          </p15:clr>
        </p15:guide>
        <p15:guide id="53" pos="6120">
          <p15:clr>
            <a:srgbClr val="E5E5E5"/>
          </p15:clr>
        </p15:guide>
        <p15:guide id="55" pos="6360">
          <p15:clr>
            <a:srgbClr val="E5E5E5"/>
          </p15:clr>
        </p15:guide>
        <p15:guide id="56" pos="6480">
          <p15:clr>
            <a:srgbClr val="E5E5E5"/>
          </p15:clr>
        </p15:guide>
        <p15:guide id="57" pos="6600">
          <p15:clr>
            <a:srgbClr val="E5E5E5"/>
          </p15:clr>
        </p15:guide>
        <p15:guide id="59" pos="6840">
          <p15:clr>
            <a:srgbClr val="E5E5E5"/>
          </p15:clr>
        </p15:guide>
        <p15:guide id="60" pos="6960">
          <p15:clr>
            <a:srgbClr val="E5E5E5"/>
          </p15:clr>
        </p15:guide>
        <p15:guide id="61" pos="7080">
          <p15:clr>
            <a:srgbClr val="E5E5E5"/>
          </p15:clr>
        </p15:guide>
        <p15:guide id="63" pos="7320">
          <p15:clr>
            <a:srgbClr val="E5E5E5"/>
          </p15:clr>
        </p15:guide>
        <p15:guide id="64" pos="7440">
          <p15:clr>
            <a:srgbClr val="E5E5E5"/>
          </p15:clr>
        </p15:guide>
        <p15:guide id="65" pos="7560">
          <p15:clr>
            <a:srgbClr val="E5E5E5"/>
          </p15:clr>
        </p15:guide>
        <p15:guide id="66" orient="horz">
          <p15:clr>
            <a:srgbClr val="E5E5E5"/>
          </p15:clr>
        </p15:guide>
        <p15:guide id="67" orient="horz" pos="4320">
          <p15:clr>
            <a:srgbClr val="E5E5E5"/>
          </p15:clr>
        </p15:guide>
        <p15:guide id="68" orient="horz" pos="120">
          <p15:clr>
            <a:srgbClr val="E5E5E5"/>
          </p15:clr>
        </p15:guide>
        <p15:guide id="70" orient="horz" pos="360">
          <p15:clr>
            <a:srgbClr val="E5E5E5"/>
          </p15:clr>
        </p15:guide>
        <p15:guide id="71" orient="horz" pos="480">
          <p15:clr>
            <a:srgbClr val="E5E5E5"/>
          </p15:clr>
        </p15:guide>
        <p15:guide id="72" orient="horz" pos="600">
          <p15:clr>
            <a:srgbClr val="E5E5E5"/>
          </p15:clr>
        </p15:guide>
        <p15:guide id="73" orient="horz" pos="720">
          <p15:clr>
            <a:srgbClr val="E5E5E5"/>
          </p15:clr>
        </p15:guide>
        <p15:guide id="74" orient="horz" pos="840">
          <p15:clr>
            <a:srgbClr val="E5E5E5"/>
          </p15:clr>
        </p15:guide>
        <p15:guide id="75" orient="horz" pos="958" userDrawn="1">
          <p15:clr>
            <a:srgbClr val="E5E5E5"/>
          </p15:clr>
        </p15:guide>
        <p15:guide id="77" orient="horz" pos="1200">
          <p15:clr>
            <a:srgbClr val="E5E5E5"/>
          </p15:clr>
        </p15:guide>
        <p15:guide id="78" orient="horz" pos="1320">
          <p15:clr>
            <a:srgbClr val="E5E5E5"/>
          </p15:clr>
        </p15:guide>
        <p15:guide id="79" orient="horz" pos="1440">
          <p15:clr>
            <a:srgbClr val="E5E5E5"/>
          </p15:clr>
        </p15:guide>
        <p15:guide id="80" orient="horz" pos="1560">
          <p15:clr>
            <a:srgbClr val="E5E5E5"/>
          </p15:clr>
        </p15:guide>
        <p15:guide id="81" orient="horz" pos="1680">
          <p15:clr>
            <a:srgbClr val="E5E5E5"/>
          </p15:clr>
        </p15:guide>
        <p15:guide id="82" orient="horz" pos="1800">
          <p15:clr>
            <a:srgbClr val="E5E5E5"/>
          </p15:clr>
        </p15:guide>
        <p15:guide id="83" orient="horz" pos="1920">
          <p15:clr>
            <a:srgbClr val="E5E5E5"/>
          </p15:clr>
        </p15:guide>
        <p15:guide id="84" orient="horz" pos="2040">
          <p15:clr>
            <a:srgbClr val="E5E5E5"/>
          </p15:clr>
        </p15:guide>
        <p15:guide id="85" orient="horz" pos="2160">
          <p15:clr>
            <a:srgbClr val="E5E5E5"/>
          </p15:clr>
        </p15:guide>
        <p15:guide id="86" orient="horz" pos="2272">
          <p15:clr>
            <a:srgbClr val="E5E5E5"/>
          </p15:clr>
        </p15:guide>
        <p15:guide id="87" orient="horz" pos="2400">
          <p15:clr>
            <a:srgbClr val="E5E5E5"/>
          </p15:clr>
        </p15:guide>
        <p15:guide id="88" orient="horz" pos="2520">
          <p15:clr>
            <a:srgbClr val="E5E5E5"/>
          </p15:clr>
        </p15:guide>
        <p15:guide id="89" orient="horz" pos="2640">
          <p15:clr>
            <a:srgbClr val="E5E5E5"/>
          </p15:clr>
        </p15:guide>
        <p15:guide id="90" orient="horz" pos="2760">
          <p15:clr>
            <a:srgbClr val="E5E5E5"/>
          </p15:clr>
        </p15:guide>
        <p15:guide id="91" orient="horz" pos="2880">
          <p15:clr>
            <a:srgbClr val="E5E5E5"/>
          </p15:clr>
        </p15:guide>
        <p15:guide id="92" orient="horz" pos="3000">
          <p15:clr>
            <a:srgbClr val="E5E5E5"/>
          </p15:clr>
        </p15:guide>
        <p15:guide id="93" orient="horz" pos="3120">
          <p15:clr>
            <a:srgbClr val="E5E5E5"/>
          </p15:clr>
        </p15:guide>
        <p15:guide id="94" orient="horz" pos="3240">
          <p15:clr>
            <a:srgbClr val="E5E5E5"/>
          </p15:clr>
        </p15:guide>
        <p15:guide id="95" orient="horz" pos="3360">
          <p15:clr>
            <a:srgbClr val="E5E5E5"/>
          </p15:clr>
        </p15:guide>
        <p15:guide id="96" orient="horz" pos="3480">
          <p15:clr>
            <a:srgbClr val="E5E5E5"/>
          </p15:clr>
        </p15:guide>
        <p15:guide id="97" orient="horz" pos="3600">
          <p15:clr>
            <a:srgbClr val="E5E5E5"/>
          </p15:clr>
        </p15:guide>
        <p15:guide id="98" orient="horz" pos="3720">
          <p15:clr>
            <a:srgbClr val="E5E5E5"/>
          </p15:clr>
        </p15:guide>
        <p15:guide id="99" orient="horz" pos="3840">
          <p15:clr>
            <a:srgbClr val="E5E5E5"/>
          </p15:clr>
        </p15:guide>
        <p15:guide id="100" orient="horz" pos="3960">
          <p15:clr>
            <a:srgbClr val="E5E5E5"/>
          </p15:clr>
        </p15:guide>
        <p15:guide id="102" orient="horz" pos="4200">
          <p15:clr>
            <a:srgbClr val="E5E5E5"/>
          </p15:clr>
        </p15:guide>
        <p15:guide id="103">
          <p15:clr>
            <a:srgbClr val="5ACBF0"/>
          </p15:clr>
        </p15:guide>
        <p15:guide id="104" pos="7680">
          <p15:clr>
            <a:srgbClr val="5ACBF0"/>
          </p15:clr>
        </p15:guide>
        <p15:guide id="105" pos="480">
          <p15:clr>
            <a:srgbClr val="5ACBF0"/>
          </p15:clr>
        </p15:guide>
        <p15:guide id="106" pos="960">
          <p15:clr>
            <a:srgbClr val="5ACBF0"/>
          </p15:clr>
        </p15:guide>
        <p15:guide id="107" pos="1440">
          <p15:clr>
            <a:srgbClr val="5ACBF0"/>
          </p15:clr>
        </p15:guide>
        <p15:guide id="108" pos="1920">
          <p15:clr>
            <a:srgbClr val="5ACBF0"/>
          </p15:clr>
        </p15:guide>
        <p15:guide id="109" pos="2400">
          <p15:clr>
            <a:srgbClr val="5ACBF0"/>
          </p15:clr>
        </p15:guide>
        <p15:guide id="110" pos="2880">
          <p15:clr>
            <a:srgbClr val="5ACBF0"/>
          </p15:clr>
        </p15:guide>
        <p15:guide id="111" pos="3360">
          <p15:clr>
            <a:srgbClr val="5ACBF0"/>
          </p15:clr>
        </p15:guide>
        <p15:guide id="112" pos="3840">
          <p15:clr>
            <a:srgbClr val="5ACBF0"/>
          </p15:clr>
        </p15:guide>
        <p15:guide id="113" pos="4320">
          <p15:clr>
            <a:srgbClr val="5ACBF0"/>
          </p15:clr>
        </p15:guide>
        <p15:guide id="114" pos="4800">
          <p15:clr>
            <a:srgbClr val="5ACBF0"/>
          </p15:clr>
        </p15:guide>
        <p15:guide id="115" pos="5280">
          <p15:clr>
            <a:srgbClr val="5ACBF0"/>
          </p15:clr>
        </p15:guide>
        <p15:guide id="116" pos="5760">
          <p15:clr>
            <a:srgbClr val="5ACBF0"/>
          </p15:clr>
        </p15:guide>
        <p15:guide id="117" pos="6240">
          <p15:clr>
            <a:srgbClr val="5ACBF0"/>
          </p15:clr>
        </p15:guide>
        <p15:guide id="118" pos="6720">
          <p15:clr>
            <a:srgbClr val="5ACBF0"/>
          </p15:clr>
        </p15:guide>
        <p15:guide id="119" pos="7200">
          <p15:clr>
            <a:srgbClr val="5ACBF0"/>
          </p15:clr>
        </p15:guide>
        <p15:guide id="120" orient="horz" pos="240">
          <p15:clr>
            <a:srgbClr val="5ACBF0"/>
          </p15:clr>
        </p15:guide>
        <p15:guide id="121" orient="horz" pos="1071" userDrawn="1">
          <p15:clr>
            <a:srgbClr val="E5E5E5"/>
          </p15:clr>
        </p15:guide>
        <p15:guide id="122" orient="horz" pos="4080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xfenix.ru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5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5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f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5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5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5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s://xfenix.ru/" TargetMode="External"/><Relationship Id="rId1" Type="http://schemas.openxmlformats.org/officeDocument/2006/relationships/slideLayout" Target="../slideLayouts/slideLayout4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xfenix.ru/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xfenix.ru/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0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xfenix.ru/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0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itlab.com/ee/ci/docker/using_docker_build.html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itlab.com/ee/ci/docker/using_docker_build.html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itlab.com/ee/ci/docker/using_docker_build.html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xfenix.ru/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0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itlab.com/ee/ci/docker/using_docker_build.html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xfenix/pycon2022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5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5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5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5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5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5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5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5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5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5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5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5.xml"/><Relationship Id="rId4" Type="http://schemas.microsoft.com/office/2007/relationships/hdphoto" Target="../media/hdphoto1.wdp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2.png"/><Relationship Id="rId4" Type="http://schemas.microsoft.com/office/2007/relationships/hdphoto" Target="../media/hdphoto2.wdp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3.tiff"/><Relationship Id="rId5" Type="http://schemas.openxmlformats.org/officeDocument/2006/relationships/image" Target="../media/image32.png"/><Relationship Id="rId4" Type="http://schemas.microsoft.com/office/2007/relationships/hdphoto" Target="../media/hdphoto2.wdp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3.tiff"/><Relationship Id="rId5" Type="http://schemas.openxmlformats.org/officeDocument/2006/relationships/image" Target="../media/image32.png"/><Relationship Id="rId4" Type="http://schemas.microsoft.com/office/2007/relationships/hdphoto" Target="../media/hdphoto2.wdp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1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3.tiff"/><Relationship Id="rId5" Type="http://schemas.openxmlformats.org/officeDocument/2006/relationships/image" Target="../media/image32.png"/><Relationship Id="rId4" Type="http://schemas.microsoft.com/office/2007/relationships/hdphoto" Target="../media/hdphoto2.wdp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5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5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5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5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133DEB4-F500-4F48-B2FA-36114231AEB4}"/>
              </a:ext>
            </a:extLst>
          </p:cNvPr>
          <p:cNvSpPr/>
          <p:nvPr/>
        </p:nvSpPr>
        <p:spPr>
          <a:xfrm>
            <a:off x="6561056" y="575888"/>
            <a:ext cx="5208159" cy="5872046"/>
          </a:xfrm>
          <a:prstGeom prst="rect">
            <a:avLst/>
          </a:prstGeom>
          <a:solidFill>
            <a:srgbClr val="E6F3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 sz="1400"/>
          </a:p>
        </p:txBody>
      </p:sp>
      <p:sp>
        <p:nvSpPr>
          <p:cNvPr id="2" name="Текст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/>
              <a:t>Денис Аникин</a:t>
            </a:r>
          </a:p>
          <a:p>
            <a:r>
              <a:rPr lang="en-GB" u="sng" dirty="0">
                <a:solidFill>
                  <a:srgbClr val="5187FF"/>
                </a:solidFill>
                <a:uFill>
                  <a:solidFill>
                    <a:srgbClr val="5187FF"/>
                  </a:solidFill>
                </a:uFill>
                <a:hlinkClick r:id="rId3"/>
              </a:rPr>
              <a:t>https://xfenix.ru/</a:t>
            </a:r>
            <a:endParaRPr lang="en-US" dirty="0"/>
          </a:p>
        </p:txBody>
      </p:sp>
      <p:sp>
        <p:nvSpPr>
          <p:cNvPr id="5" name="Заголовок 4"/>
          <p:cNvSpPr>
            <a:spLocks noGrp="1"/>
          </p:cNvSpPr>
          <p:nvPr>
            <p:ph type="title"/>
          </p:nvPr>
        </p:nvSpPr>
        <p:spPr>
          <a:xfrm>
            <a:off x="578778" y="2491170"/>
            <a:ext cx="5517222" cy="2192589"/>
          </a:xfrm>
        </p:spPr>
        <p:txBody>
          <a:bodyPr/>
          <a:lstStyle/>
          <a:p>
            <a:r>
              <a:rPr lang="ru-RU" sz="4000" dirty="0"/>
              <a:t>Современный </a:t>
            </a:r>
            <a:r>
              <a:rPr lang="en-GB" sz="4000" dirty="0"/>
              <a:t>CI/CD </a:t>
            </a:r>
            <a:r>
              <a:rPr lang="ru-RU" sz="4000" dirty="0" err="1"/>
              <a:t>пайплайн</a:t>
            </a:r>
            <a:r>
              <a:rPr lang="ru-RU" sz="4000" dirty="0"/>
              <a:t> для </a:t>
            </a:r>
            <a:r>
              <a:rPr lang="en-GB" sz="4000" dirty="0"/>
              <a:t>python </a:t>
            </a:r>
            <a:r>
              <a:rPr lang="ru-RU" sz="4000" dirty="0" err="1"/>
              <a:t>микросервисов</a:t>
            </a:r>
            <a:endParaRPr lang="ru-RU" sz="4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1EE888E-1B25-974B-82B6-F4C40D7DC3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8403" y="575888"/>
            <a:ext cx="1479708" cy="56164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72CE1CF-00DD-F646-82EE-20825EC7DD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7087" y="1531889"/>
            <a:ext cx="3794222" cy="3794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5761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5BF371-E81B-0B43-A31F-2CC62EF6434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6CB4B4D-7CA3-9044-876B-883B54F8677D}" type="slidenum">
              <a:rPr lang="en-RU"/>
              <a:t>10</a:t>
            </a:fld>
            <a:endParaRPr lang="en-RU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1D335A7-5D2B-B34A-AC99-B1A432F37B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27358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FC7B6B2-B557-EF46-B410-AA9D8A7F6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 заканчивая</a:t>
            </a:r>
            <a:endParaRPr lang="en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5BF371-E81B-0B43-A31F-2CC62EF6434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6CB4B4D-7CA3-9044-876B-883B54F8677D}" type="slidenum">
              <a:rPr lang="en-RU"/>
              <a:t>100</a:t>
            </a:fld>
            <a:endParaRPr lang="en-RU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9D53EB16-0A37-064C-B6B1-7DE3B0BDBE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62000" y="952500"/>
            <a:ext cx="9906000" cy="381000"/>
          </a:xfrm>
        </p:spPr>
        <p:txBody>
          <a:bodyPr/>
          <a:lstStyle/>
          <a:p>
            <a:r>
              <a:rPr lang="ru-RU" dirty="0"/>
              <a:t>Надо бы за собой почистить</a:t>
            </a:r>
            <a:endParaRPr lang="en-RU" dirty="0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2F038353-FE2F-A745-88D3-2DCB7AD19CC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61998" y="1700212"/>
            <a:ext cx="9188826" cy="3503384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ru-RU" sz="2400" dirty="0"/>
              <a:t>— Можно чистить в конце </a:t>
            </a:r>
            <a:r>
              <a:rPr lang="ru-RU" sz="2400" dirty="0" err="1"/>
              <a:t>пайплайна</a:t>
            </a:r>
            <a:r>
              <a:rPr lang="ru-RU" sz="2400" dirty="0"/>
              <a:t> (здесь есть проблемы)</a:t>
            </a:r>
          </a:p>
          <a:p>
            <a:pPr>
              <a:lnSpc>
                <a:spcPct val="150000"/>
              </a:lnSpc>
            </a:pPr>
            <a:r>
              <a:rPr lang="ru-RU" sz="2400" dirty="0"/>
              <a:t>— Можно чистить с помощью </a:t>
            </a:r>
            <a:r>
              <a:rPr lang="en-US" sz="2400" dirty="0"/>
              <a:t>scheduled CI </a:t>
            </a:r>
            <a:r>
              <a:rPr lang="ru-RU" sz="2400" dirty="0"/>
              <a:t>раз в сутки</a:t>
            </a:r>
          </a:p>
          <a:p>
            <a:pPr>
              <a:lnSpc>
                <a:spcPct val="150000"/>
              </a:lnSpc>
            </a:pPr>
            <a:r>
              <a:rPr lang="ru-RU" sz="2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5013190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FC7B6B2-B557-EF46-B410-AA9D8A7F6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 заканчивая</a:t>
            </a:r>
            <a:endParaRPr lang="en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5BF371-E81B-0B43-A31F-2CC62EF6434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6CB4B4D-7CA3-9044-876B-883B54F8677D}" type="slidenum">
              <a:rPr lang="en-RU"/>
              <a:t>101</a:t>
            </a:fld>
            <a:endParaRPr lang="en-RU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9D53EB16-0A37-064C-B6B1-7DE3B0BDBE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62000" y="952500"/>
            <a:ext cx="9906000" cy="381000"/>
          </a:xfrm>
        </p:spPr>
        <p:txBody>
          <a:bodyPr/>
          <a:lstStyle/>
          <a:p>
            <a:r>
              <a:rPr lang="ru-RU" dirty="0"/>
              <a:t>Надо бы за собой почистить</a:t>
            </a:r>
            <a:endParaRPr lang="en-RU" dirty="0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2F038353-FE2F-A745-88D3-2DCB7AD19CC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61998" y="1700212"/>
            <a:ext cx="9188826" cy="3503384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ru-RU" sz="2400" dirty="0"/>
              <a:t>— Можно чистить в конце </a:t>
            </a:r>
            <a:r>
              <a:rPr lang="ru-RU" sz="2400" dirty="0" err="1"/>
              <a:t>пайплайна</a:t>
            </a:r>
            <a:r>
              <a:rPr lang="ru-RU" sz="2400" dirty="0"/>
              <a:t> (здесь есть проблемы)</a:t>
            </a:r>
          </a:p>
          <a:p>
            <a:pPr>
              <a:lnSpc>
                <a:spcPct val="150000"/>
              </a:lnSpc>
            </a:pPr>
            <a:r>
              <a:rPr lang="ru-RU" sz="2400" dirty="0"/>
              <a:t>— Можно чистить с помощью </a:t>
            </a:r>
            <a:r>
              <a:rPr lang="en-US" sz="2400" dirty="0"/>
              <a:t>scheduled CI </a:t>
            </a:r>
            <a:r>
              <a:rPr lang="ru-RU" sz="2400" dirty="0"/>
              <a:t>раз в сутки</a:t>
            </a:r>
            <a:endParaRPr lang="en-RU" sz="2400" dirty="0"/>
          </a:p>
          <a:p>
            <a:pPr>
              <a:lnSpc>
                <a:spcPct val="150000"/>
              </a:lnSpc>
            </a:pPr>
            <a:r>
              <a:rPr lang="ru-RU" sz="2400" dirty="0"/>
              <a:t>— Раз в сутки ходим и чистим </a:t>
            </a:r>
            <a:r>
              <a:rPr lang="en-US" sz="2400" dirty="0"/>
              <a:t>release </a:t>
            </a:r>
            <a:r>
              <a:rPr lang="ru-RU" sz="2400" dirty="0"/>
              <a:t>имя, удаляя все кроме </a:t>
            </a:r>
            <a:r>
              <a:rPr lang="en-US" sz="2400" dirty="0"/>
              <a:t>N </a:t>
            </a:r>
            <a:r>
              <a:rPr lang="ru-RU" sz="2400" dirty="0"/>
              <a:t>(3-5 обычно достаточно) последних версий/тегов</a:t>
            </a:r>
          </a:p>
          <a:p>
            <a:pPr>
              <a:lnSpc>
                <a:spcPct val="150000"/>
              </a:lnSpc>
            </a:pPr>
            <a:endParaRPr lang="ru-RU" sz="2400" dirty="0"/>
          </a:p>
          <a:p>
            <a:pPr>
              <a:lnSpc>
                <a:spcPct val="150000"/>
              </a:lnSpc>
            </a:pPr>
            <a:r>
              <a:rPr lang="ru-RU" sz="2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5859130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5BF371-E81B-0B43-A31F-2CC62EF6434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6CB4B4D-7CA3-9044-876B-883B54F8677D}" type="slidenum">
              <a:rPr lang="en-RU"/>
              <a:t>102</a:t>
            </a:fld>
            <a:endParaRPr lang="en-RU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40816E7-7C2B-1C4F-8FD3-88B7C21B39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4821" y="528145"/>
            <a:ext cx="8002358" cy="5801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30785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49262E-273B-D24A-BD5B-8EB152814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Возвращаемся назад!</a:t>
            </a:r>
            <a:endParaRPr lang="en-RU" dirty="0">
              <a:solidFill>
                <a:schemeClr val="bg1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9952487-9B54-9445-85CE-796D8F94AC2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F260BB2-4DBA-4B96-A733-49638465F576}" type="slidenum">
              <a:rPr lang="x-none" smtClean="0"/>
              <a:pPr/>
              <a:t>103</a:t>
            </a:fld>
            <a:endParaRPr lang="x-non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7C7DBF-3968-4B41-BAD9-EA49049ABA1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 dirty="0"/>
              <a:t>У нас есть проблема с чисткой</a:t>
            </a:r>
            <a:endParaRPr lang="en-RU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8A3A85-0135-4B4E-819E-F4C9D7D98C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62000" y="1700213"/>
            <a:ext cx="4572000" cy="363904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ru-RU" sz="1800" dirty="0"/>
              <a:t>— Пишем свой скрипт</a:t>
            </a:r>
          </a:p>
        </p:txBody>
      </p:sp>
    </p:spTree>
    <p:extLst>
      <p:ext uri="{BB962C8B-B14F-4D97-AF65-F5344CB8AC3E}">
        <p14:creationId xmlns:p14="http://schemas.microsoft.com/office/powerpoint/2010/main" val="84378874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49262E-273B-D24A-BD5B-8EB152814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Возвращаемся назад!</a:t>
            </a:r>
            <a:endParaRPr lang="en-RU" dirty="0">
              <a:solidFill>
                <a:schemeClr val="bg1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9952487-9B54-9445-85CE-796D8F94AC2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F260BB2-4DBA-4B96-A733-49638465F576}" type="slidenum">
              <a:rPr lang="x-none" smtClean="0"/>
              <a:pPr/>
              <a:t>104</a:t>
            </a:fld>
            <a:endParaRPr lang="x-non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7C7DBF-3968-4B41-BAD9-EA49049ABA1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 dirty="0"/>
              <a:t>У нас есть проблема с чисткой</a:t>
            </a:r>
            <a:endParaRPr lang="en-RU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8A3A85-0135-4B4E-819E-F4C9D7D98C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62000" y="1700213"/>
            <a:ext cx="4572000" cy="363904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ru-RU" sz="1800" dirty="0"/>
              <a:t>— Пишем свой скрипт</a:t>
            </a:r>
          </a:p>
          <a:p>
            <a:pPr>
              <a:lnSpc>
                <a:spcPct val="150000"/>
              </a:lnSpc>
            </a:pPr>
            <a:r>
              <a:rPr lang="ru-RU" sz="1800" dirty="0"/>
              <a:t>— В </a:t>
            </a:r>
            <a:r>
              <a:rPr lang="ru-RU" sz="1800" dirty="0" err="1"/>
              <a:t>репозиторий</a:t>
            </a:r>
            <a:r>
              <a:rPr lang="ru-RU" sz="1800" dirty="0"/>
              <a:t> добавляем два «курсор»-тега: </a:t>
            </a:r>
            <a:r>
              <a:rPr lang="en-US" sz="1800" dirty="0"/>
              <a:t>release-prod, release-</a:t>
            </a:r>
            <a:r>
              <a:rPr lang="en-US" sz="1800" dirty="0" err="1"/>
              <a:t>prev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05392907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49262E-273B-D24A-BD5B-8EB152814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Возвращаемся назад!</a:t>
            </a:r>
            <a:endParaRPr lang="en-RU" dirty="0">
              <a:solidFill>
                <a:schemeClr val="bg1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9952487-9B54-9445-85CE-796D8F94AC2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F260BB2-4DBA-4B96-A733-49638465F576}" type="slidenum">
              <a:rPr lang="x-none" smtClean="0"/>
              <a:pPr/>
              <a:t>105</a:t>
            </a:fld>
            <a:endParaRPr lang="x-non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7C7DBF-3968-4B41-BAD9-EA49049ABA1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 dirty="0"/>
              <a:t>У нас есть проблема с чисткой</a:t>
            </a:r>
            <a:endParaRPr lang="en-RU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8A3A85-0135-4B4E-819E-F4C9D7D98C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62000" y="1700213"/>
            <a:ext cx="4572000" cy="363904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ru-RU" sz="1800" dirty="0"/>
              <a:t>— Пишем свой скрипт</a:t>
            </a:r>
          </a:p>
          <a:p>
            <a:pPr>
              <a:lnSpc>
                <a:spcPct val="150000"/>
              </a:lnSpc>
            </a:pPr>
            <a:r>
              <a:rPr lang="ru-RU" sz="1800" dirty="0"/>
              <a:t>— В </a:t>
            </a:r>
            <a:r>
              <a:rPr lang="ru-RU" sz="1800" dirty="0" err="1"/>
              <a:t>репозиторий</a:t>
            </a:r>
            <a:r>
              <a:rPr lang="ru-RU" sz="1800" dirty="0"/>
              <a:t> добавляем два «курсор»-тега: </a:t>
            </a:r>
            <a:r>
              <a:rPr lang="en-US" sz="1800" dirty="0"/>
              <a:t>release-prod, release-</a:t>
            </a:r>
            <a:r>
              <a:rPr lang="en-US" sz="1800" dirty="0" err="1"/>
              <a:t>prev</a:t>
            </a:r>
            <a:endParaRPr lang="en-US" sz="1800" dirty="0"/>
          </a:p>
          <a:p>
            <a:pPr>
              <a:lnSpc>
                <a:spcPct val="150000"/>
              </a:lnSpc>
            </a:pPr>
            <a:r>
              <a:rPr lang="en-US" sz="1800" dirty="0"/>
              <a:t>— </a:t>
            </a:r>
            <a:r>
              <a:rPr lang="ru-RU" sz="1800" dirty="0"/>
              <a:t>При каждом </a:t>
            </a:r>
            <a:r>
              <a:rPr lang="ru-RU" sz="1800" dirty="0" err="1"/>
              <a:t>деплое</a:t>
            </a:r>
            <a:r>
              <a:rPr lang="ru-RU" sz="1800" dirty="0"/>
              <a:t> мы просто удаляем старые и вешаем </a:t>
            </a:r>
            <a:r>
              <a:rPr lang="en-US" sz="1800" dirty="0"/>
              <a:t>release-prod/release-</a:t>
            </a:r>
            <a:r>
              <a:rPr lang="en-US" sz="1800" dirty="0" err="1"/>
              <a:t>prev</a:t>
            </a:r>
            <a:r>
              <a:rPr lang="en-US" sz="1800" dirty="0"/>
              <a:t> </a:t>
            </a:r>
            <a:r>
              <a:rPr lang="ru-RU" sz="1800" dirty="0"/>
              <a:t>теги «на тот тег», который </a:t>
            </a:r>
            <a:r>
              <a:rPr lang="ru-RU" sz="1800" dirty="0" err="1"/>
              <a:t>деплоим</a:t>
            </a:r>
            <a:endParaRPr lang="ru-RU" sz="1800" dirty="0"/>
          </a:p>
        </p:txBody>
      </p:sp>
    </p:spTree>
    <p:extLst>
      <p:ext uri="{BB962C8B-B14F-4D97-AF65-F5344CB8AC3E}">
        <p14:creationId xmlns:p14="http://schemas.microsoft.com/office/powerpoint/2010/main" val="843010197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49262E-273B-D24A-BD5B-8EB152814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Возвращаемся назад!</a:t>
            </a:r>
            <a:endParaRPr lang="en-RU" dirty="0">
              <a:solidFill>
                <a:schemeClr val="bg1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9952487-9B54-9445-85CE-796D8F94AC2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F260BB2-4DBA-4B96-A733-49638465F576}" type="slidenum">
              <a:rPr lang="x-none" smtClean="0"/>
              <a:pPr/>
              <a:t>106</a:t>
            </a:fld>
            <a:endParaRPr lang="x-non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7C7DBF-3968-4B41-BAD9-EA49049ABA1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 dirty="0"/>
              <a:t>У нас есть проблема с чисткой</a:t>
            </a:r>
            <a:endParaRPr lang="en-RU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8A3A85-0135-4B4E-819E-F4C9D7D98C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62000" y="1700213"/>
            <a:ext cx="4572000" cy="363904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ru-RU" sz="1800" dirty="0"/>
              <a:t>— Пишем свой скрипт</a:t>
            </a:r>
          </a:p>
          <a:p>
            <a:pPr>
              <a:lnSpc>
                <a:spcPct val="150000"/>
              </a:lnSpc>
            </a:pPr>
            <a:r>
              <a:rPr lang="ru-RU" sz="1800" dirty="0"/>
              <a:t>— В </a:t>
            </a:r>
            <a:r>
              <a:rPr lang="ru-RU" sz="1800" dirty="0" err="1"/>
              <a:t>репозиторий</a:t>
            </a:r>
            <a:r>
              <a:rPr lang="ru-RU" sz="1800" dirty="0"/>
              <a:t> добавляем два «курсор»-тега: </a:t>
            </a:r>
            <a:r>
              <a:rPr lang="en-US" sz="1800" dirty="0"/>
              <a:t>release-prod, release-</a:t>
            </a:r>
            <a:r>
              <a:rPr lang="en-US" sz="1800" dirty="0" err="1"/>
              <a:t>prev</a:t>
            </a:r>
            <a:endParaRPr lang="en-US" sz="1800" dirty="0"/>
          </a:p>
          <a:p>
            <a:pPr>
              <a:lnSpc>
                <a:spcPct val="150000"/>
              </a:lnSpc>
            </a:pPr>
            <a:r>
              <a:rPr lang="en-US" sz="1800" dirty="0"/>
              <a:t>— </a:t>
            </a:r>
            <a:r>
              <a:rPr lang="ru-RU" sz="1800" dirty="0"/>
              <a:t>При каждом </a:t>
            </a:r>
            <a:r>
              <a:rPr lang="ru-RU" sz="1800" dirty="0" err="1"/>
              <a:t>деплое</a:t>
            </a:r>
            <a:r>
              <a:rPr lang="ru-RU" sz="1800" dirty="0"/>
              <a:t> мы просто удаляем старые и вешаем </a:t>
            </a:r>
            <a:r>
              <a:rPr lang="en-US" sz="1800" dirty="0"/>
              <a:t>release-prod/release-</a:t>
            </a:r>
            <a:r>
              <a:rPr lang="en-US" sz="1800" dirty="0" err="1"/>
              <a:t>prev</a:t>
            </a:r>
            <a:r>
              <a:rPr lang="en-US" sz="1800" dirty="0"/>
              <a:t> </a:t>
            </a:r>
            <a:r>
              <a:rPr lang="ru-RU" sz="1800" dirty="0"/>
              <a:t>теги «на тот тег», который </a:t>
            </a:r>
            <a:r>
              <a:rPr lang="ru-RU" sz="1800" dirty="0" err="1"/>
              <a:t>деплоим</a:t>
            </a:r>
            <a:endParaRPr lang="ru-RU" sz="1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23CB74-8B7D-7A40-A5D6-4E33A0EB3C84}"/>
              </a:ext>
            </a:extLst>
          </p:cNvPr>
          <p:cNvSpPr txBox="1"/>
          <p:nvPr/>
        </p:nvSpPr>
        <p:spPr>
          <a:xfrm>
            <a:off x="6432331" y="1700213"/>
            <a:ext cx="5644056" cy="19236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700" dirty="0">
                <a:solidFill>
                  <a:srgbClr val="CC783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auto-</a:t>
            </a:r>
            <a:r>
              <a:rPr lang="en-GB" sz="1700" dirty="0" err="1">
                <a:solidFill>
                  <a:srgbClr val="CC783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semver</a:t>
            </a:r>
            <a:r>
              <a:rPr lang="en-GB" sz="17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br>
              <a:rPr lang="en-GB" sz="17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7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GB" sz="1700" dirty="0">
                <a:solidFill>
                  <a:srgbClr val="CC783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stage</a:t>
            </a:r>
            <a:r>
              <a:rPr lang="en-GB" sz="17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deploy</a:t>
            </a:r>
            <a:br>
              <a:rPr lang="en-GB" sz="17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7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GB" sz="1700" dirty="0">
                <a:solidFill>
                  <a:srgbClr val="CC783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script</a:t>
            </a:r>
            <a:r>
              <a:rPr lang="en-GB" sz="17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br>
              <a:rPr lang="en-GB" sz="17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7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- python -m pip install </a:t>
            </a:r>
            <a:r>
              <a:rPr lang="en-GB" sz="17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semver</a:t>
            </a:r>
            <a:r>
              <a:rPr lang="en-GB" sz="17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sz="17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GitPython</a:t>
            </a:r>
            <a:br>
              <a:rPr lang="en-GB" sz="17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7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- python </a:t>
            </a:r>
            <a:r>
              <a:rPr lang="en-US" sz="17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GB" sz="17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/auto-version</a:t>
            </a:r>
            <a:r>
              <a:rPr lang="en-GB" sz="17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.py mark</a:t>
            </a:r>
            <a:br>
              <a:rPr lang="en-GB" sz="17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7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GB" sz="1700" dirty="0">
                <a:solidFill>
                  <a:srgbClr val="CC783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rules</a:t>
            </a:r>
            <a:r>
              <a:rPr lang="en-GB" sz="17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br>
              <a:rPr lang="en-GB" sz="17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7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sz="17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  <a:r>
              <a:rPr lang="en-GB" sz="17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sz="1700" dirty="0">
                <a:solidFill>
                  <a:srgbClr val="CC783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GB" sz="17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GB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'$CI_COMMIT_TAG =~ /^v\d+\.\d+\.\d+$/'</a:t>
            </a:r>
          </a:p>
        </p:txBody>
      </p:sp>
    </p:spTree>
    <p:extLst>
      <p:ext uri="{BB962C8B-B14F-4D97-AF65-F5344CB8AC3E}">
        <p14:creationId xmlns:p14="http://schemas.microsoft.com/office/powerpoint/2010/main" val="99362506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FC7B6B2-B557-EF46-B410-AA9D8A7F6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Немного про </a:t>
            </a:r>
            <a:r>
              <a:rPr lang="en-US" dirty="0"/>
              <a:t>deploy</a:t>
            </a:r>
            <a:endParaRPr lang="en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5BF371-E81B-0B43-A31F-2CC62EF6434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6CB4B4D-7CA3-9044-876B-883B54F8677D}" type="slidenum">
              <a:rPr lang="en-RU"/>
              <a:t>107</a:t>
            </a:fld>
            <a:endParaRPr lang="en-RU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2F038353-FE2F-A745-88D3-2DCB7AD19CC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61998" y="1700212"/>
            <a:ext cx="10347436" cy="3503384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ru-RU" sz="2400" dirty="0"/>
              <a:t>— Если у вас </a:t>
            </a:r>
            <a:r>
              <a:rPr lang="en-US" sz="2400" dirty="0"/>
              <a:t>docker/docker-compose</a:t>
            </a:r>
            <a:r>
              <a:rPr lang="ru-RU" sz="2400" dirty="0"/>
              <a:t>, то вы делаете </a:t>
            </a:r>
            <a:r>
              <a:rPr lang="en-US" sz="2400" dirty="0"/>
              <a:t>pull/restart/up/start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124448601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FC7B6B2-B557-EF46-B410-AA9D8A7F6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Немного про </a:t>
            </a:r>
            <a:r>
              <a:rPr lang="en-US" dirty="0"/>
              <a:t>deploy</a:t>
            </a:r>
            <a:endParaRPr lang="en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5BF371-E81B-0B43-A31F-2CC62EF6434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6CB4B4D-7CA3-9044-876B-883B54F8677D}" type="slidenum">
              <a:rPr lang="en-RU"/>
              <a:t>108</a:t>
            </a:fld>
            <a:endParaRPr lang="en-RU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2F038353-FE2F-A745-88D3-2DCB7AD19CC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61998" y="1700212"/>
            <a:ext cx="10347436" cy="3503384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ru-RU" sz="2400" dirty="0"/>
              <a:t>— Если у вас </a:t>
            </a:r>
            <a:r>
              <a:rPr lang="en-US" sz="2400" dirty="0"/>
              <a:t>docker/docker-compose</a:t>
            </a:r>
            <a:r>
              <a:rPr lang="ru-RU" sz="2400" dirty="0"/>
              <a:t>, то вы делаете </a:t>
            </a:r>
            <a:r>
              <a:rPr lang="en-US" sz="2400" dirty="0"/>
              <a:t>pull/restart/up/start</a:t>
            </a:r>
            <a:endParaRPr lang="ru-RU" sz="2400" dirty="0"/>
          </a:p>
          <a:p>
            <a:pPr>
              <a:lnSpc>
                <a:spcPct val="150000"/>
              </a:lnSpc>
            </a:pPr>
            <a:r>
              <a:rPr lang="ru-RU" sz="2400" dirty="0"/>
              <a:t>— Если у вас </a:t>
            </a:r>
            <a:r>
              <a:rPr lang="en-US" sz="2400" dirty="0"/>
              <a:t>helm</a:t>
            </a:r>
            <a:r>
              <a:rPr lang="ru-RU" sz="2400" dirty="0"/>
              <a:t>, всё чуть сложнее (но об этом в кулуарах</a:t>
            </a:r>
            <a:r>
              <a:rPr lang="en-US" sz="2400" dirty="0"/>
              <a:t>,</a:t>
            </a:r>
            <a:r>
              <a:rPr lang="ru-RU" sz="2400" dirty="0"/>
              <a:t> смотрите на гитхабе и не стесняйтесь писать мне лично)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65011458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FC7B6B2-B557-EF46-B410-AA9D8A7F6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Немного про </a:t>
            </a:r>
            <a:r>
              <a:rPr lang="en-US" dirty="0"/>
              <a:t>deploy</a:t>
            </a:r>
            <a:endParaRPr lang="en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5BF371-E81B-0B43-A31F-2CC62EF6434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6CB4B4D-7CA3-9044-876B-883B54F8677D}" type="slidenum">
              <a:rPr lang="en-RU"/>
              <a:t>109</a:t>
            </a:fld>
            <a:endParaRPr lang="en-RU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2F038353-FE2F-A745-88D3-2DCB7AD19CC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61998" y="1700212"/>
            <a:ext cx="10347436" cy="3503384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ru-RU" sz="2400" dirty="0"/>
              <a:t>— Если у вас </a:t>
            </a:r>
            <a:r>
              <a:rPr lang="en-US" sz="2400" dirty="0"/>
              <a:t>docker/docker-compose</a:t>
            </a:r>
            <a:r>
              <a:rPr lang="ru-RU" sz="2400" dirty="0"/>
              <a:t>, то вы делаете </a:t>
            </a:r>
            <a:r>
              <a:rPr lang="en-US" sz="2400" dirty="0"/>
              <a:t>pull/restart/up/start</a:t>
            </a:r>
            <a:endParaRPr lang="ru-RU" sz="2400" dirty="0"/>
          </a:p>
          <a:p>
            <a:pPr>
              <a:lnSpc>
                <a:spcPct val="150000"/>
              </a:lnSpc>
            </a:pPr>
            <a:r>
              <a:rPr lang="ru-RU" sz="2400" dirty="0"/>
              <a:t>— Если у вас </a:t>
            </a:r>
            <a:r>
              <a:rPr lang="en-US" sz="2400" dirty="0"/>
              <a:t>helm</a:t>
            </a:r>
            <a:r>
              <a:rPr lang="ru-RU" sz="2400" dirty="0"/>
              <a:t>, всё чуть сложнее (но об этом в кулуарах</a:t>
            </a:r>
            <a:r>
              <a:rPr lang="en-US" sz="2400" dirty="0"/>
              <a:t>,</a:t>
            </a:r>
            <a:r>
              <a:rPr lang="ru-RU" sz="2400" dirty="0"/>
              <a:t> смотрите на гитхабе и не стесняйтесь писать мне лично)</a:t>
            </a:r>
            <a:endParaRPr lang="en-US" sz="2400" dirty="0"/>
          </a:p>
          <a:p>
            <a:pPr>
              <a:lnSpc>
                <a:spcPct val="150000"/>
              </a:lnSpc>
            </a:pPr>
            <a:r>
              <a:rPr lang="en-US" sz="2400" dirty="0"/>
              <a:t>— </a:t>
            </a:r>
            <a:r>
              <a:rPr lang="ru-RU" sz="2400" dirty="0"/>
              <a:t>И здесь есть куча всяких особенностей с формированием окружений под разные среды: </a:t>
            </a:r>
            <a:r>
              <a:rPr lang="en-US" sz="2400" dirty="0"/>
              <a:t>staging, production, dev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22580409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1738FE6-0E87-2442-82C8-4DD65754D9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525851"/>
            <a:ext cx="9906001" cy="1217349"/>
          </a:xfrm>
        </p:spPr>
        <p:txBody>
          <a:bodyPr/>
          <a:lstStyle/>
          <a:p>
            <a:r>
              <a:rPr lang="ru-RU" dirty="0"/>
              <a:t>Термины</a:t>
            </a:r>
            <a:endParaRPr lang="x-non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CD5D48-5D4D-D34D-90A8-B1F22CBA1CC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F260BB2-4DBA-4B96-A733-49638465F576}" type="slidenum">
              <a:rPr lang="x-none" smtClean="0"/>
              <a:pPr/>
              <a:t>11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418051630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8F667FC-A42E-4447-8B48-836DA4DA5D7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/>
              <a:t>Денис Аникин</a:t>
            </a:r>
          </a:p>
          <a:p>
            <a:r>
              <a:rPr lang="en-US" dirty="0">
                <a:hlinkClick r:id="rId2"/>
              </a:rPr>
              <a:t>https://xfenix.ru/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51E2A42-CB83-C740-B353-5F747B06F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Спасибо!</a:t>
            </a:r>
            <a:endParaRPr lang="en-RU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1FE2EC-367A-0B4B-BCD4-EEDD0E24A451}"/>
              </a:ext>
            </a:extLst>
          </p:cNvPr>
          <p:cNvSpPr/>
          <p:nvPr/>
        </p:nvSpPr>
        <p:spPr>
          <a:xfrm>
            <a:off x="6724244" y="735724"/>
            <a:ext cx="4682072" cy="5665076"/>
          </a:xfrm>
          <a:prstGeom prst="rect">
            <a:avLst/>
          </a:prstGeom>
          <a:solidFill>
            <a:srgbClr val="E6F4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 sz="140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EFFAEED-B880-5D46-8B6D-D53D3995194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15" t="6129" r="6015" b="6129"/>
          <a:stretch/>
        </p:blipFill>
        <p:spPr>
          <a:xfrm>
            <a:off x="7229629" y="2123991"/>
            <a:ext cx="4176687" cy="4165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9719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FC7B6B2-B557-EF46-B410-AA9D8A7F6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Термины</a:t>
            </a:r>
            <a:endParaRPr lang="en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5BF371-E81B-0B43-A31F-2CC62EF6434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6CB4B4D-7CA3-9044-876B-883B54F8677D}" type="slidenum">
              <a:rPr lang="en-RU"/>
              <a:t>12</a:t>
            </a:fld>
            <a:endParaRPr lang="en-RU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C611CC4-D1D6-454E-AEDA-DFCD5CC50AC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61998" y="1700212"/>
            <a:ext cx="9188826" cy="2487739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400" dirty="0"/>
              <a:t>DevOps: </a:t>
            </a:r>
            <a:r>
              <a:rPr lang="ru-RU" sz="2400" dirty="0"/>
              <a:t>не человек </a:t>
            </a:r>
            <a:r>
              <a:rPr lang="en-RU" sz="2400" dirty="0"/>
              <a:t>🤵 🤵‍♀️ 🔫</a:t>
            </a:r>
            <a:r>
              <a:rPr lang="ru-RU" sz="2400" dirty="0"/>
              <a:t>, а набор практик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3CDB026C-E401-CD47-AF61-363EC5BD87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62000" y="952500"/>
            <a:ext cx="6858000" cy="381000"/>
          </a:xfrm>
        </p:spPr>
        <p:txBody>
          <a:bodyPr/>
          <a:lstStyle/>
          <a:p>
            <a:r>
              <a:rPr lang="ru-RU" dirty="0"/>
              <a:t>Нудная часть</a:t>
            </a:r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35308833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5BF371-E81B-0B43-A31F-2CC62EF6434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6CB4B4D-7CA3-9044-876B-883B54F8677D}" type="slidenum">
              <a:rPr lang="en-RU"/>
              <a:t>13</a:t>
            </a:fld>
            <a:endParaRPr lang="en-RU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6076341-23A9-1140-97DB-8C09BAC12D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2767" y="686963"/>
            <a:ext cx="8986465" cy="5319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5948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FC7B6B2-B557-EF46-B410-AA9D8A7F6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Термины</a:t>
            </a:r>
            <a:endParaRPr lang="en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5BF371-E81B-0B43-A31F-2CC62EF6434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6CB4B4D-7CA3-9044-876B-883B54F8677D}" type="slidenum">
              <a:rPr lang="en-RU"/>
              <a:t>14</a:t>
            </a:fld>
            <a:endParaRPr lang="en-RU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C611CC4-D1D6-454E-AEDA-DFCD5CC50AC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61998" y="1700212"/>
            <a:ext cx="9188826" cy="2487739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400" dirty="0"/>
              <a:t>CI: continuous integration</a:t>
            </a:r>
            <a:r>
              <a:rPr lang="ru-RU" sz="2400" dirty="0"/>
              <a:t>. Это когда все часто отправляют свои правки в главную ветку</a:t>
            </a:r>
          </a:p>
          <a:p>
            <a:pPr>
              <a:lnSpc>
                <a:spcPct val="150000"/>
              </a:lnSpc>
            </a:pPr>
            <a:endParaRPr lang="ru-RU" sz="2400" dirty="0"/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3CDB026C-E401-CD47-AF61-363EC5BD87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62000" y="952500"/>
            <a:ext cx="6858000" cy="381000"/>
          </a:xfrm>
        </p:spPr>
        <p:txBody>
          <a:bodyPr/>
          <a:lstStyle/>
          <a:p>
            <a:r>
              <a:rPr lang="ru-RU" dirty="0"/>
              <a:t>Нудная часть</a:t>
            </a:r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2051615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FC7B6B2-B557-EF46-B410-AA9D8A7F6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Термины</a:t>
            </a:r>
            <a:endParaRPr lang="en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5BF371-E81B-0B43-A31F-2CC62EF6434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6CB4B4D-7CA3-9044-876B-883B54F8677D}" type="slidenum">
              <a:rPr lang="en-RU"/>
              <a:t>15</a:t>
            </a:fld>
            <a:endParaRPr lang="en-RU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C611CC4-D1D6-454E-AEDA-DFCD5CC50AC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61998" y="1700212"/>
            <a:ext cx="9188826" cy="2487739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400" dirty="0"/>
              <a:t>CI: continuous integration</a:t>
            </a:r>
            <a:r>
              <a:rPr lang="ru-RU" sz="2400" dirty="0"/>
              <a:t>. Это когда все часто отправляют свои правки в главную ветку</a:t>
            </a:r>
          </a:p>
          <a:p>
            <a:pPr>
              <a:lnSpc>
                <a:spcPct val="150000"/>
              </a:lnSpc>
            </a:pPr>
            <a:endParaRPr lang="ru-RU" sz="2400" dirty="0"/>
          </a:p>
          <a:p>
            <a:pPr>
              <a:lnSpc>
                <a:spcPct val="150000"/>
              </a:lnSpc>
            </a:pPr>
            <a:r>
              <a:rPr lang="ru-RU" sz="2400" dirty="0"/>
              <a:t>Мы все в основном играем в </a:t>
            </a:r>
            <a:r>
              <a:rPr lang="en-US" sz="2400" dirty="0"/>
              <a:t>continuous </a:t>
            </a:r>
            <a:r>
              <a:rPr lang="en-GB" sz="2400" dirty="0"/>
              <a:t>isolation </a:t>
            </a:r>
            <a:r>
              <a:rPr lang="en-RU" sz="2400" dirty="0"/>
              <a:t>❌</a:t>
            </a:r>
            <a:endParaRPr lang="en-RU" sz="2400" b="1" dirty="0"/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3CDB026C-E401-CD47-AF61-363EC5BD87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62000" y="952500"/>
            <a:ext cx="6858000" cy="381000"/>
          </a:xfrm>
        </p:spPr>
        <p:txBody>
          <a:bodyPr/>
          <a:lstStyle/>
          <a:p>
            <a:r>
              <a:rPr lang="ru-RU" dirty="0"/>
              <a:t>Нудная часть</a:t>
            </a:r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17246545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FC7B6B2-B557-EF46-B410-AA9D8A7F6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Термины</a:t>
            </a:r>
            <a:endParaRPr lang="en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5BF371-E81B-0B43-A31F-2CC62EF6434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6CB4B4D-7CA3-9044-876B-883B54F8677D}" type="slidenum">
              <a:rPr lang="en-RU"/>
              <a:t>16</a:t>
            </a:fld>
            <a:endParaRPr lang="en-RU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C611CC4-D1D6-454E-AEDA-DFCD5CC50AC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61998" y="1700212"/>
            <a:ext cx="9188826" cy="420528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400" dirty="0"/>
              <a:t>CD:</a:t>
            </a:r>
            <a:endParaRPr lang="en-US" sz="2400" dirty="0">
              <a:solidFill>
                <a:schemeClr val="accent1">
                  <a:lumMod val="7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2"/>
                </a:solidFill>
              </a:rPr>
              <a:t>— </a:t>
            </a:r>
            <a:r>
              <a:rPr lang="en-US" sz="2400" dirty="0">
                <a:solidFill>
                  <a:schemeClr val="accent4">
                    <a:lumMod val="75000"/>
                  </a:schemeClr>
                </a:solidFill>
              </a:rPr>
              <a:t>CDL: C</a:t>
            </a:r>
            <a:r>
              <a:rPr lang="en-US" sz="2400" dirty="0"/>
              <a:t>ontinuous </a:t>
            </a:r>
            <a:r>
              <a:rPr lang="en-US" sz="2400" dirty="0" err="1">
                <a:solidFill>
                  <a:schemeClr val="accent4">
                    <a:lumMod val="75000"/>
                  </a:schemeClr>
                </a:solidFill>
              </a:rPr>
              <a:t>D</a:t>
            </a:r>
            <a:r>
              <a:rPr lang="en-US" sz="2400" dirty="0" err="1"/>
              <a:t>e</a:t>
            </a:r>
            <a:r>
              <a:rPr lang="en-US" sz="2400" dirty="0" err="1">
                <a:solidFill>
                  <a:schemeClr val="accent4">
                    <a:lumMod val="75000"/>
                  </a:schemeClr>
                </a:solidFill>
              </a:rPr>
              <a:t>L</a:t>
            </a:r>
            <a:r>
              <a:rPr lang="en-US" sz="2400" dirty="0" err="1"/>
              <a:t>ivery</a:t>
            </a:r>
            <a:endParaRPr lang="en-US" sz="2400" dirty="0"/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2"/>
                </a:solidFill>
              </a:rPr>
              <a:t>—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 CDP: C</a:t>
            </a:r>
            <a:r>
              <a:rPr lang="en-US" sz="2400" dirty="0"/>
              <a:t>ontinuous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</a:rPr>
              <a:t>D</a:t>
            </a:r>
            <a:r>
              <a:rPr lang="en-US" sz="2400" dirty="0" err="1"/>
              <a:t>e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</a:rPr>
              <a:t>P</a:t>
            </a:r>
            <a:r>
              <a:rPr lang="en-US" sz="2400" dirty="0" err="1"/>
              <a:t>loyment</a:t>
            </a:r>
            <a:endParaRPr lang="en-US" sz="2400" dirty="0"/>
          </a:p>
          <a:p>
            <a:pPr>
              <a:lnSpc>
                <a:spcPct val="150000"/>
              </a:lnSpc>
            </a:pPr>
            <a:endParaRPr lang="en-US" sz="2400" dirty="0"/>
          </a:p>
          <a:p>
            <a:pPr>
              <a:lnSpc>
                <a:spcPct val="150000"/>
              </a:lnSpc>
            </a:pPr>
            <a:r>
              <a:rPr lang="ru-RU" sz="2400" dirty="0"/>
              <a:t>Это когда у вас (полу)автоматически доставляются релизы</a:t>
            </a:r>
            <a:endParaRPr lang="en-RU" sz="2400" dirty="0"/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3CDB026C-E401-CD47-AF61-363EC5BD87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62000" y="952500"/>
            <a:ext cx="6858000" cy="381000"/>
          </a:xfrm>
        </p:spPr>
        <p:txBody>
          <a:bodyPr/>
          <a:lstStyle/>
          <a:p>
            <a:r>
              <a:rPr lang="ru-RU" dirty="0"/>
              <a:t>Нудная часть</a:t>
            </a:r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23352973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FC7B6B2-B557-EF46-B410-AA9D8A7F6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Термины</a:t>
            </a:r>
            <a:endParaRPr lang="en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5BF371-E81B-0B43-A31F-2CC62EF6434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6CB4B4D-7CA3-9044-876B-883B54F8677D}" type="slidenum">
              <a:rPr lang="en-RU"/>
              <a:t>17</a:t>
            </a:fld>
            <a:endParaRPr lang="en-RU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C611CC4-D1D6-454E-AEDA-DFCD5CC50AC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61998" y="1700212"/>
            <a:ext cx="9188826" cy="420528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400" dirty="0"/>
              <a:t>TBD: ?</a:t>
            </a:r>
            <a:endParaRPr lang="ru-RU" sz="2400" dirty="0"/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3CDB026C-E401-CD47-AF61-363EC5BD87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62000" y="952500"/>
            <a:ext cx="6858000" cy="381000"/>
          </a:xfrm>
        </p:spPr>
        <p:txBody>
          <a:bodyPr/>
          <a:lstStyle/>
          <a:p>
            <a:r>
              <a:rPr lang="ru-RU" dirty="0"/>
              <a:t>Нудная часть</a:t>
            </a:r>
            <a:endParaRPr lang="en-RU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E122476-A44A-8141-B869-0F7F176169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998" y="2726997"/>
            <a:ext cx="8483600" cy="302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9360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FC7B6B2-B557-EF46-B410-AA9D8A7F6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Термины</a:t>
            </a:r>
            <a:endParaRPr lang="en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5BF371-E81B-0B43-A31F-2CC62EF6434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6CB4B4D-7CA3-9044-876B-883B54F8677D}" type="slidenum">
              <a:rPr lang="en-RU"/>
              <a:t>18</a:t>
            </a:fld>
            <a:endParaRPr lang="en-RU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C611CC4-D1D6-454E-AEDA-DFCD5CC50AC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61998" y="1700212"/>
            <a:ext cx="9188826" cy="420528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400" dirty="0"/>
              <a:t>TBD: trunk based development</a:t>
            </a:r>
            <a:endParaRPr lang="ru-RU" sz="2400" dirty="0"/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3CDB026C-E401-CD47-AF61-363EC5BD87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62000" y="952500"/>
            <a:ext cx="6858000" cy="381000"/>
          </a:xfrm>
        </p:spPr>
        <p:txBody>
          <a:bodyPr/>
          <a:lstStyle/>
          <a:p>
            <a:r>
              <a:rPr lang="ru-RU" dirty="0"/>
              <a:t>Нудная часть</a:t>
            </a:r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28377533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FC7B6B2-B557-EF46-B410-AA9D8A7F6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Термины</a:t>
            </a:r>
            <a:endParaRPr lang="en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5BF371-E81B-0B43-A31F-2CC62EF6434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6CB4B4D-7CA3-9044-876B-883B54F8677D}" type="slidenum">
              <a:rPr lang="en-RU"/>
              <a:t>19</a:t>
            </a:fld>
            <a:endParaRPr lang="en-RU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C611CC4-D1D6-454E-AEDA-DFCD5CC50AC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61998" y="1700212"/>
            <a:ext cx="9188826" cy="420528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400" dirty="0"/>
              <a:t>TBD: trunk based development</a:t>
            </a:r>
            <a:endParaRPr lang="ru-RU" sz="2400" dirty="0"/>
          </a:p>
          <a:p>
            <a:pPr>
              <a:lnSpc>
                <a:spcPct val="150000"/>
              </a:lnSpc>
            </a:pPr>
            <a:endParaRPr lang="ru-RU" sz="2400" dirty="0"/>
          </a:p>
          <a:p>
            <a:pPr>
              <a:lnSpc>
                <a:spcPct val="150000"/>
              </a:lnSpc>
            </a:pPr>
            <a:r>
              <a:rPr lang="ru-RU" sz="2400" dirty="0"/>
              <a:t>А теперь моя своеобразная схема! Я рисовал как мог.</a:t>
            </a:r>
            <a:endParaRPr lang="en-US" sz="2400" dirty="0"/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3CDB026C-E401-CD47-AF61-363EC5BD87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62000" y="952500"/>
            <a:ext cx="6858000" cy="381000"/>
          </a:xfrm>
        </p:spPr>
        <p:txBody>
          <a:bodyPr/>
          <a:lstStyle/>
          <a:p>
            <a:r>
              <a:rPr lang="ru-RU" dirty="0"/>
              <a:t>Нудная часть</a:t>
            </a:r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42665561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A1F08C-1FBB-E547-A393-32B2143262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Денис Аникин</a:t>
            </a:r>
            <a:endParaRPr lang="x-non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7609C1F-034A-2841-B35C-496AE7402E8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F260BB2-4DBA-4B96-A733-49638465F576}" type="slidenum">
              <a:rPr lang="x-none" smtClean="0"/>
              <a:pPr/>
              <a:t>2</a:t>
            </a:fld>
            <a:endParaRPr lang="x-none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E16823E-915E-AF4F-9DBE-B8DDD519F2D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 dirty="0"/>
              <a:t>Кто я такой:</a:t>
            </a:r>
            <a:endParaRPr lang="en-RU" dirty="0"/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B28FE803-1AA2-BC44-8C40-D80C41DBDC4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62000" y="1700213"/>
            <a:ext cx="6342994" cy="3187097"/>
          </a:xfrm>
        </p:spPr>
        <p:txBody>
          <a:bodyPr/>
          <a:lstStyle/>
          <a:p>
            <a:pPr>
              <a:lnSpc>
                <a:spcPct val="150000"/>
              </a:lnSpc>
              <a:spcBef>
                <a:spcPts val="1200"/>
              </a:spcBef>
              <a:defRPr sz="2400"/>
            </a:pPr>
            <a:r>
              <a:rPr lang="en-US" sz="2000" dirty="0"/>
              <a:t>—</a:t>
            </a:r>
            <a:r>
              <a:rPr lang="ru-RU" sz="2000" dirty="0"/>
              <a:t> работаю в </a:t>
            </a:r>
            <a:r>
              <a:rPr lang="ru-RU" sz="2000" dirty="0" err="1"/>
              <a:t>Райффайзен</a:t>
            </a:r>
            <a:r>
              <a:rPr lang="ru-RU" sz="2000" dirty="0"/>
              <a:t> банке</a:t>
            </a:r>
            <a:endParaRPr lang="en-US" sz="2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61750F4-794C-5A4D-9D12-5540C097AF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6015" y="1700213"/>
            <a:ext cx="2613985" cy="261660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5D3B18D-A889-F34F-909B-9001BB36A6C4}"/>
              </a:ext>
            </a:extLst>
          </p:cNvPr>
          <p:cNvSpPr txBox="1"/>
          <p:nvPr/>
        </p:nvSpPr>
        <p:spPr>
          <a:xfrm>
            <a:off x="9209616" y="4609013"/>
            <a:ext cx="1826782" cy="400110"/>
          </a:xfrm>
          <a:prstGeom prst="rect">
            <a:avLst/>
          </a:prstGeom>
        </p:spPr>
        <p:txBody>
          <a:bodyPr vert="horz" wrap="none" lIns="0" tIns="45720" rIns="91440" bIns="45720" rtlCol="0">
            <a:spAutoFit/>
          </a:bodyPr>
          <a:lstStyle/>
          <a:p>
            <a:pPr algn="l"/>
            <a:r>
              <a:rPr lang="en-US" sz="2000" dirty="0">
                <a:solidFill>
                  <a:schemeClr val="bg1"/>
                </a:solidFill>
                <a:hlinkClick r:id="rId3"/>
              </a:rPr>
              <a:t>https://xfenix.ru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8646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FC7B6B2-B557-EF46-B410-AA9D8A7F6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TBD</a:t>
            </a:r>
            <a:endParaRPr lang="en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5BF371-E81B-0B43-A31F-2CC62EF6434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6CB4B4D-7CA3-9044-876B-883B54F8677D}" type="slidenum">
              <a:rPr lang="en-RU"/>
              <a:t>20</a:t>
            </a:fld>
            <a:endParaRPr lang="en-RU"/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3CDB026C-E401-CD47-AF61-363EC5BD87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62000" y="952500"/>
            <a:ext cx="6858000" cy="381000"/>
          </a:xfrm>
        </p:spPr>
        <p:txBody>
          <a:bodyPr/>
          <a:lstStyle/>
          <a:p>
            <a:r>
              <a:rPr lang="ru-RU" dirty="0"/>
              <a:t>Мой взгляд</a:t>
            </a:r>
            <a:endParaRPr lang="en-RU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3D2B9A1-845D-5444-A2C7-B4C0C2ECBADF}"/>
              </a:ext>
            </a:extLst>
          </p:cNvPr>
          <p:cNvSpPr/>
          <p:nvPr/>
        </p:nvSpPr>
        <p:spPr>
          <a:xfrm>
            <a:off x="761999" y="3667069"/>
            <a:ext cx="10668001" cy="848412"/>
          </a:xfrm>
          <a:prstGeom prst="rect">
            <a:avLst/>
          </a:prstGeom>
          <a:solidFill>
            <a:srgbClr val="E6F3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2"/>
                </a:solidFill>
              </a:rPr>
              <a:t>Trunk (master </a:t>
            </a:r>
            <a:r>
              <a:rPr lang="ru-RU" sz="2400" dirty="0">
                <a:solidFill>
                  <a:schemeClr val="tx2"/>
                </a:solidFill>
              </a:rPr>
              <a:t>или </a:t>
            </a:r>
            <a:r>
              <a:rPr lang="en-US" sz="2400" dirty="0">
                <a:solidFill>
                  <a:schemeClr val="tx2"/>
                </a:solidFill>
              </a:rPr>
              <a:t>main</a:t>
            </a:r>
            <a:r>
              <a:rPr lang="ru-RU" sz="2400" dirty="0">
                <a:solidFill>
                  <a:schemeClr val="tx2"/>
                </a:solidFill>
              </a:rPr>
              <a:t>)</a:t>
            </a:r>
            <a:endParaRPr lang="en-RU" sz="2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57065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FC7B6B2-B557-EF46-B410-AA9D8A7F6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TBD</a:t>
            </a:r>
            <a:endParaRPr lang="en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5BF371-E81B-0B43-A31F-2CC62EF6434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6CB4B4D-7CA3-9044-876B-883B54F8677D}" type="slidenum">
              <a:rPr lang="en-RU"/>
              <a:t>21</a:t>
            </a:fld>
            <a:endParaRPr lang="en-RU"/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3CDB026C-E401-CD47-AF61-363EC5BD87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62000" y="952500"/>
            <a:ext cx="6858000" cy="381000"/>
          </a:xfrm>
        </p:spPr>
        <p:txBody>
          <a:bodyPr/>
          <a:lstStyle/>
          <a:p>
            <a:r>
              <a:rPr lang="ru-RU" dirty="0"/>
              <a:t>Мой взгляд</a:t>
            </a:r>
            <a:endParaRPr lang="en-RU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3D2B9A1-845D-5444-A2C7-B4C0C2ECBADF}"/>
              </a:ext>
            </a:extLst>
          </p:cNvPr>
          <p:cNvSpPr/>
          <p:nvPr/>
        </p:nvSpPr>
        <p:spPr>
          <a:xfrm>
            <a:off x="761999" y="3667069"/>
            <a:ext cx="10668001" cy="848412"/>
          </a:xfrm>
          <a:prstGeom prst="rect">
            <a:avLst/>
          </a:prstGeom>
          <a:solidFill>
            <a:srgbClr val="E6F3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2"/>
                </a:solidFill>
              </a:rPr>
              <a:t>Trunk (master </a:t>
            </a:r>
            <a:r>
              <a:rPr lang="ru-RU" sz="2400" dirty="0">
                <a:solidFill>
                  <a:schemeClr val="tx2"/>
                </a:solidFill>
              </a:rPr>
              <a:t>или </a:t>
            </a:r>
            <a:r>
              <a:rPr lang="en-US" sz="2400" dirty="0">
                <a:solidFill>
                  <a:schemeClr val="tx2"/>
                </a:solidFill>
              </a:rPr>
              <a:t>main</a:t>
            </a:r>
            <a:r>
              <a:rPr lang="ru-RU" sz="2400" dirty="0">
                <a:solidFill>
                  <a:schemeClr val="tx2"/>
                </a:solidFill>
              </a:rPr>
              <a:t>)</a:t>
            </a:r>
            <a:endParaRPr lang="en-RU" sz="2400" dirty="0">
              <a:solidFill>
                <a:schemeClr val="tx2"/>
              </a:solidFill>
            </a:endParaRPr>
          </a:p>
        </p:txBody>
      </p:sp>
      <p:sp>
        <p:nvSpPr>
          <p:cNvPr id="11" name="Curved Down Arrow 10">
            <a:extLst>
              <a:ext uri="{FF2B5EF4-FFF2-40B4-BE49-F238E27FC236}">
                <a16:creationId xmlns:a16="http://schemas.microsoft.com/office/drawing/2014/main" id="{D19BADE9-A722-E94A-8213-E807858283D6}"/>
              </a:ext>
            </a:extLst>
          </p:cNvPr>
          <p:cNvSpPr/>
          <p:nvPr/>
        </p:nvSpPr>
        <p:spPr>
          <a:xfrm>
            <a:off x="1157651" y="1791094"/>
            <a:ext cx="3885689" cy="1875976"/>
          </a:xfrm>
          <a:prstGeom prst="curvedDown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2400" dirty="0">
                <a:solidFill>
                  <a:schemeClr val="tx1"/>
                </a:solidFill>
              </a:rPr>
              <a:t>              </a:t>
            </a:r>
            <a:r>
              <a:rPr lang="en-RU" sz="2400" dirty="0">
                <a:solidFill>
                  <a:schemeClr val="tx1"/>
                </a:solidFill>
              </a:rPr>
              <a:t>Feature/</a:t>
            </a:r>
          </a:p>
          <a:p>
            <a:r>
              <a:rPr lang="ru-RU" sz="2400" dirty="0">
                <a:solidFill>
                  <a:schemeClr val="tx1"/>
                </a:solidFill>
              </a:rPr>
              <a:t>              </a:t>
            </a:r>
            <a:r>
              <a:rPr lang="en-RU" sz="2400" dirty="0">
                <a:solidFill>
                  <a:schemeClr val="tx1"/>
                </a:solidFill>
              </a:rPr>
              <a:t>Bugfix/</a:t>
            </a:r>
          </a:p>
          <a:p>
            <a:r>
              <a:rPr lang="ru-RU" sz="2400" dirty="0">
                <a:solidFill>
                  <a:schemeClr val="tx1"/>
                </a:solidFill>
              </a:rPr>
              <a:t>              </a:t>
            </a:r>
            <a:r>
              <a:rPr lang="en-RU" sz="2400" dirty="0">
                <a:solidFill>
                  <a:schemeClr val="tx1"/>
                </a:solidFill>
              </a:rPr>
              <a:t>Hotfix/</a:t>
            </a:r>
          </a:p>
        </p:txBody>
      </p:sp>
    </p:spTree>
    <p:extLst>
      <p:ext uri="{BB962C8B-B14F-4D97-AF65-F5344CB8AC3E}">
        <p14:creationId xmlns:p14="http://schemas.microsoft.com/office/powerpoint/2010/main" val="11456292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FC7B6B2-B557-EF46-B410-AA9D8A7F6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TBD</a:t>
            </a:r>
            <a:endParaRPr lang="en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5BF371-E81B-0B43-A31F-2CC62EF6434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6CB4B4D-7CA3-9044-876B-883B54F8677D}" type="slidenum">
              <a:rPr lang="en-RU"/>
              <a:t>22</a:t>
            </a:fld>
            <a:endParaRPr lang="en-RU"/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3CDB026C-E401-CD47-AF61-363EC5BD87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62000" y="952500"/>
            <a:ext cx="6858000" cy="381000"/>
          </a:xfrm>
        </p:spPr>
        <p:txBody>
          <a:bodyPr/>
          <a:lstStyle/>
          <a:p>
            <a:r>
              <a:rPr lang="ru-RU" dirty="0"/>
              <a:t>Мой взгляд</a:t>
            </a:r>
            <a:endParaRPr lang="en-RU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3D2B9A1-845D-5444-A2C7-B4C0C2ECBADF}"/>
              </a:ext>
            </a:extLst>
          </p:cNvPr>
          <p:cNvSpPr/>
          <p:nvPr/>
        </p:nvSpPr>
        <p:spPr>
          <a:xfrm>
            <a:off x="761999" y="3667069"/>
            <a:ext cx="10668001" cy="848412"/>
          </a:xfrm>
          <a:prstGeom prst="rect">
            <a:avLst/>
          </a:prstGeom>
          <a:solidFill>
            <a:srgbClr val="E6F3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2"/>
                </a:solidFill>
              </a:rPr>
              <a:t>Trunk (master </a:t>
            </a:r>
            <a:r>
              <a:rPr lang="ru-RU" sz="2400" dirty="0">
                <a:solidFill>
                  <a:schemeClr val="tx2"/>
                </a:solidFill>
              </a:rPr>
              <a:t>или </a:t>
            </a:r>
            <a:r>
              <a:rPr lang="en-US" sz="2400" dirty="0">
                <a:solidFill>
                  <a:schemeClr val="tx2"/>
                </a:solidFill>
              </a:rPr>
              <a:t>main</a:t>
            </a:r>
            <a:r>
              <a:rPr lang="ru-RU" sz="2400" dirty="0">
                <a:solidFill>
                  <a:schemeClr val="tx2"/>
                </a:solidFill>
              </a:rPr>
              <a:t>)</a:t>
            </a:r>
            <a:endParaRPr lang="en-RU" sz="2400" dirty="0">
              <a:solidFill>
                <a:schemeClr val="tx2"/>
              </a:solidFill>
            </a:endParaRPr>
          </a:p>
        </p:txBody>
      </p:sp>
      <p:sp>
        <p:nvSpPr>
          <p:cNvPr id="11" name="Curved Down Arrow 10">
            <a:extLst>
              <a:ext uri="{FF2B5EF4-FFF2-40B4-BE49-F238E27FC236}">
                <a16:creationId xmlns:a16="http://schemas.microsoft.com/office/drawing/2014/main" id="{D19BADE9-A722-E94A-8213-E807858283D6}"/>
              </a:ext>
            </a:extLst>
          </p:cNvPr>
          <p:cNvSpPr/>
          <p:nvPr/>
        </p:nvSpPr>
        <p:spPr>
          <a:xfrm>
            <a:off x="1157651" y="1791094"/>
            <a:ext cx="3885689" cy="1875976"/>
          </a:xfrm>
          <a:prstGeom prst="curvedDown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2400" dirty="0">
                <a:solidFill>
                  <a:schemeClr val="tx1"/>
                </a:solidFill>
              </a:rPr>
              <a:t>              </a:t>
            </a:r>
            <a:r>
              <a:rPr lang="en-RU" sz="2400" dirty="0">
                <a:solidFill>
                  <a:schemeClr val="tx1"/>
                </a:solidFill>
              </a:rPr>
              <a:t>Feature/</a:t>
            </a:r>
          </a:p>
          <a:p>
            <a:r>
              <a:rPr lang="ru-RU" sz="2400" dirty="0">
                <a:solidFill>
                  <a:schemeClr val="tx1"/>
                </a:solidFill>
              </a:rPr>
              <a:t>              </a:t>
            </a:r>
            <a:r>
              <a:rPr lang="en-RU" sz="2400" dirty="0">
                <a:solidFill>
                  <a:schemeClr val="tx1"/>
                </a:solidFill>
              </a:rPr>
              <a:t>Bugfix/</a:t>
            </a:r>
          </a:p>
          <a:p>
            <a:r>
              <a:rPr lang="ru-RU" sz="2400" dirty="0">
                <a:solidFill>
                  <a:schemeClr val="tx1"/>
                </a:solidFill>
              </a:rPr>
              <a:t>              </a:t>
            </a:r>
            <a:r>
              <a:rPr lang="en-RU" sz="2400" dirty="0">
                <a:solidFill>
                  <a:schemeClr val="tx1"/>
                </a:solidFill>
              </a:rPr>
              <a:t>Hotfix/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A3A7878-AED8-D444-BDBE-E6E828DC0063}"/>
              </a:ext>
            </a:extLst>
          </p:cNvPr>
          <p:cNvGrpSpPr/>
          <p:nvPr/>
        </p:nvGrpSpPr>
        <p:grpSpPr>
          <a:xfrm>
            <a:off x="7010792" y="2254228"/>
            <a:ext cx="1576633" cy="1412841"/>
            <a:chOff x="7982146" y="2252220"/>
            <a:chExt cx="1576633" cy="1412841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7C60609-F6D4-034E-8B5E-54248F5D0900}"/>
                </a:ext>
              </a:extLst>
            </p:cNvPr>
            <p:cNvSpPr/>
            <p:nvPr/>
          </p:nvSpPr>
          <p:spPr>
            <a:xfrm>
              <a:off x="7982146" y="2252220"/>
              <a:ext cx="1576633" cy="72311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v1.2.3</a:t>
              </a:r>
              <a:endParaRPr lang="en-RU" sz="2400" dirty="0"/>
            </a:p>
          </p:txBody>
        </p:sp>
        <p:sp>
          <p:nvSpPr>
            <p:cNvPr id="16" name="Down Arrow 15">
              <a:extLst>
                <a:ext uri="{FF2B5EF4-FFF2-40B4-BE49-F238E27FC236}">
                  <a16:creationId xmlns:a16="http://schemas.microsoft.com/office/drawing/2014/main" id="{239A9E09-B0AB-2B49-867B-AE36BE8B3B0E}"/>
                </a:ext>
              </a:extLst>
            </p:cNvPr>
            <p:cNvSpPr/>
            <p:nvPr/>
          </p:nvSpPr>
          <p:spPr>
            <a:xfrm>
              <a:off x="7982147" y="2905810"/>
              <a:ext cx="414779" cy="759251"/>
            </a:xfrm>
            <a:prstGeom prst="downArrow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0858054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FC7B6B2-B557-EF46-B410-AA9D8A7F6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TBD</a:t>
            </a:r>
            <a:endParaRPr lang="en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5BF371-E81B-0B43-A31F-2CC62EF6434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6CB4B4D-7CA3-9044-876B-883B54F8677D}" type="slidenum">
              <a:rPr lang="en-RU"/>
              <a:t>23</a:t>
            </a:fld>
            <a:endParaRPr lang="en-RU"/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3CDB026C-E401-CD47-AF61-363EC5BD87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62000" y="952500"/>
            <a:ext cx="6858000" cy="381000"/>
          </a:xfrm>
        </p:spPr>
        <p:txBody>
          <a:bodyPr/>
          <a:lstStyle/>
          <a:p>
            <a:r>
              <a:rPr lang="ru-RU" dirty="0"/>
              <a:t>Мой взгляд</a:t>
            </a:r>
            <a:endParaRPr lang="en-RU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3D2B9A1-845D-5444-A2C7-B4C0C2ECBADF}"/>
              </a:ext>
            </a:extLst>
          </p:cNvPr>
          <p:cNvSpPr/>
          <p:nvPr/>
        </p:nvSpPr>
        <p:spPr>
          <a:xfrm>
            <a:off x="761999" y="3667069"/>
            <a:ext cx="10668001" cy="848412"/>
          </a:xfrm>
          <a:prstGeom prst="rect">
            <a:avLst/>
          </a:prstGeom>
          <a:solidFill>
            <a:srgbClr val="E6F3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2"/>
                </a:solidFill>
              </a:rPr>
              <a:t>Trunk (master </a:t>
            </a:r>
            <a:r>
              <a:rPr lang="ru-RU" sz="2400" dirty="0">
                <a:solidFill>
                  <a:schemeClr val="tx2"/>
                </a:solidFill>
              </a:rPr>
              <a:t>или </a:t>
            </a:r>
            <a:r>
              <a:rPr lang="en-US" sz="2400" dirty="0">
                <a:solidFill>
                  <a:schemeClr val="tx2"/>
                </a:solidFill>
              </a:rPr>
              <a:t>main</a:t>
            </a:r>
            <a:r>
              <a:rPr lang="ru-RU" sz="2400" dirty="0">
                <a:solidFill>
                  <a:schemeClr val="tx2"/>
                </a:solidFill>
              </a:rPr>
              <a:t>)</a:t>
            </a:r>
            <a:endParaRPr lang="en-RU" sz="2400" dirty="0">
              <a:solidFill>
                <a:schemeClr val="tx2"/>
              </a:solidFill>
            </a:endParaRPr>
          </a:p>
        </p:txBody>
      </p:sp>
      <p:sp>
        <p:nvSpPr>
          <p:cNvPr id="11" name="Curved Down Arrow 10">
            <a:extLst>
              <a:ext uri="{FF2B5EF4-FFF2-40B4-BE49-F238E27FC236}">
                <a16:creationId xmlns:a16="http://schemas.microsoft.com/office/drawing/2014/main" id="{D19BADE9-A722-E94A-8213-E807858283D6}"/>
              </a:ext>
            </a:extLst>
          </p:cNvPr>
          <p:cNvSpPr/>
          <p:nvPr/>
        </p:nvSpPr>
        <p:spPr>
          <a:xfrm>
            <a:off x="1157651" y="1791094"/>
            <a:ext cx="3885689" cy="1875976"/>
          </a:xfrm>
          <a:prstGeom prst="curvedDown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2400" dirty="0">
                <a:solidFill>
                  <a:schemeClr val="tx1"/>
                </a:solidFill>
              </a:rPr>
              <a:t>              </a:t>
            </a:r>
            <a:r>
              <a:rPr lang="en-RU" sz="2400" dirty="0">
                <a:solidFill>
                  <a:schemeClr val="tx1"/>
                </a:solidFill>
              </a:rPr>
              <a:t>Feature/</a:t>
            </a:r>
          </a:p>
          <a:p>
            <a:r>
              <a:rPr lang="ru-RU" sz="2400" dirty="0">
                <a:solidFill>
                  <a:schemeClr val="tx1"/>
                </a:solidFill>
              </a:rPr>
              <a:t>              </a:t>
            </a:r>
            <a:r>
              <a:rPr lang="en-RU" sz="2400" dirty="0">
                <a:solidFill>
                  <a:schemeClr val="tx1"/>
                </a:solidFill>
              </a:rPr>
              <a:t>Bugfix/</a:t>
            </a:r>
          </a:p>
          <a:p>
            <a:r>
              <a:rPr lang="ru-RU" sz="2400" dirty="0">
                <a:solidFill>
                  <a:schemeClr val="tx1"/>
                </a:solidFill>
              </a:rPr>
              <a:t>              </a:t>
            </a:r>
            <a:r>
              <a:rPr lang="en-RU" sz="2400" dirty="0">
                <a:solidFill>
                  <a:schemeClr val="tx1"/>
                </a:solidFill>
              </a:rPr>
              <a:t>Hotfix/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A3A7878-AED8-D444-BDBE-E6E828DC0063}"/>
              </a:ext>
            </a:extLst>
          </p:cNvPr>
          <p:cNvGrpSpPr/>
          <p:nvPr/>
        </p:nvGrpSpPr>
        <p:grpSpPr>
          <a:xfrm>
            <a:off x="7010792" y="2254228"/>
            <a:ext cx="1576633" cy="1412841"/>
            <a:chOff x="7982146" y="2252220"/>
            <a:chExt cx="1576633" cy="1412841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7C60609-F6D4-034E-8B5E-54248F5D0900}"/>
                </a:ext>
              </a:extLst>
            </p:cNvPr>
            <p:cNvSpPr/>
            <p:nvPr/>
          </p:nvSpPr>
          <p:spPr>
            <a:xfrm>
              <a:off x="7982146" y="2252220"/>
              <a:ext cx="1576633" cy="72311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v1.2.3</a:t>
              </a:r>
              <a:endParaRPr lang="en-RU" sz="2400" dirty="0"/>
            </a:p>
          </p:txBody>
        </p:sp>
        <p:sp>
          <p:nvSpPr>
            <p:cNvPr id="16" name="Down Arrow 15">
              <a:extLst>
                <a:ext uri="{FF2B5EF4-FFF2-40B4-BE49-F238E27FC236}">
                  <a16:creationId xmlns:a16="http://schemas.microsoft.com/office/drawing/2014/main" id="{239A9E09-B0AB-2B49-867B-AE36BE8B3B0E}"/>
                </a:ext>
              </a:extLst>
            </p:cNvPr>
            <p:cNvSpPr/>
            <p:nvPr/>
          </p:nvSpPr>
          <p:spPr>
            <a:xfrm>
              <a:off x="7982147" y="2905810"/>
              <a:ext cx="414779" cy="759251"/>
            </a:xfrm>
            <a:prstGeom prst="downArrow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 sz="1400" dirty="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0D1AA0B-1A22-244E-938D-C5E2074D4BD5}"/>
              </a:ext>
            </a:extLst>
          </p:cNvPr>
          <p:cNvGrpSpPr/>
          <p:nvPr/>
        </p:nvGrpSpPr>
        <p:grpSpPr>
          <a:xfrm>
            <a:off x="9072514" y="4532679"/>
            <a:ext cx="1576633" cy="1482365"/>
            <a:chOff x="8676588" y="4515481"/>
            <a:chExt cx="1576633" cy="1482365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29EB7A8-AC06-1844-8F26-528F55A8FEB1}"/>
                </a:ext>
              </a:extLst>
            </p:cNvPr>
            <p:cNvSpPr/>
            <p:nvPr/>
          </p:nvSpPr>
          <p:spPr>
            <a:xfrm>
              <a:off x="8676588" y="5274732"/>
              <a:ext cx="1576633" cy="72311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v1.2.</a:t>
              </a:r>
              <a:r>
                <a:rPr lang="ru-RU" sz="2400" dirty="0"/>
                <a:t>4</a:t>
              </a:r>
              <a:endParaRPr lang="en-RU" sz="2400" dirty="0"/>
            </a:p>
          </p:txBody>
        </p:sp>
        <p:sp>
          <p:nvSpPr>
            <p:cNvPr id="20" name="Down Arrow 19">
              <a:extLst>
                <a:ext uri="{FF2B5EF4-FFF2-40B4-BE49-F238E27FC236}">
                  <a16:creationId xmlns:a16="http://schemas.microsoft.com/office/drawing/2014/main" id="{8BD82C8D-A0E7-8C4C-8669-324A1F1A3B9E}"/>
                </a:ext>
              </a:extLst>
            </p:cNvPr>
            <p:cNvSpPr/>
            <p:nvPr/>
          </p:nvSpPr>
          <p:spPr>
            <a:xfrm rot="10800000">
              <a:off x="8676588" y="4515481"/>
              <a:ext cx="414779" cy="759251"/>
            </a:xfrm>
            <a:prstGeom prst="downArrow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7173189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FC7B6B2-B557-EF46-B410-AA9D8A7F6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Термины</a:t>
            </a:r>
            <a:endParaRPr lang="en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5BF371-E81B-0B43-A31F-2CC62EF6434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6CB4B4D-7CA3-9044-876B-883B54F8677D}" type="slidenum">
              <a:rPr lang="en-RU"/>
              <a:t>24</a:t>
            </a:fld>
            <a:endParaRPr lang="en-RU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C611CC4-D1D6-454E-AEDA-DFCD5CC50AC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61998" y="1700212"/>
            <a:ext cx="9188826" cy="420528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ru-RU" sz="2400" dirty="0" err="1"/>
              <a:t>Монорепозиторий</a:t>
            </a:r>
            <a:endParaRPr lang="ru-RU" sz="2400" dirty="0"/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3CDB026C-E401-CD47-AF61-363EC5BD87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62000" y="952500"/>
            <a:ext cx="6858000" cy="381000"/>
          </a:xfrm>
        </p:spPr>
        <p:txBody>
          <a:bodyPr/>
          <a:lstStyle/>
          <a:p>
            <a:r>
              <a:rPr lang="ru-RU" dirty="0"/>
              <a:t>Нудная часть</a:t>
            </a:r>
            <a:endParaRPr lang="en-RU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487EA0C-1E32-6C4A-8D99-EAD9288D59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998" y="2660719"/>
            <a:ext cx="2640724" cy="2640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9672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FC7B6B2-B557-EF46-B410-AA9D8A7F6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Термины</a:t>
            </a:r>
            <a:endParaRPr lang="en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5BF371-E81B-0B43-A31F-2CC62EF6434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6CB4B4D-7CA3-9044-876B-883B54F8677D}" type="slidenum">
              <a:rPr lang="en-RU"/>
              <a:t>25</a:t>
            </a:fld>
            <a:endParaRPr lang="en-RU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C611CC4-D1D6-454E-AEDA-DFCD5CC50AC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61998" y="1700212"/>
            <a:ext cx="9188826" cy="420528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ru-RU" sz="2400" dirty="0"/>
              <a:t>Мульти </a:t>
            </a:r>
            <a:r>
              <a:rPr lang="ru-RU" sz="2400" dirty="0" err="1"/>
              <a:t>репозиторий</a:t>
            </a:r>
            <a:endParaRPr lang="ru-RU" sz="2400" dirty="0"/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3CDB026C-E401-CD47-AF61-363EC5BD87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62000" y="952500"/>
            <a:ext cx="6858000" cy="381000"/>
          </a:xfrm>
        </p:spPr>
        <p:txBody>
          <a:bodyPr/>
          <a:lstStyle/>
          <a:p>
            <a:r>
              <a:rPr lang="ru-RU" dirty="0"/>
              <a:t>Нудная часть</a:t>
            </a:r>
            <a:endParaRPr lang="en-RU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C0559A8-EB84-3A40-8CBB-26C6CD1775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998" y="2549496"/>
            <a:ext cx="1287519" cy="128751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B65ADAC-4F9F-6D45-BD72-6460BF5A29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997" y="4203727"/>
            <a:ext cx="1287519" cy="128751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88C515D-11D4-6440-B448-FAF8514102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1176" y="2562634"/>
            <a:ext cx="1287519" cy="128751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0D5AB1E-BDE2-184F-84F9-195A1C0E1F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1175" y="4203726"/>
            <a:ext cx="1287519" cy="128751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7C26673-3BD3-C544-8B6D-9C1700A9E7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0354" y="2562634"/>
            <a:ext cx="1287519" cy="128751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BC5DEDC-CD7F-4B4A-A2ED-E732C155A0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0353" y="4203725"/>
            <a:ext cx="1287519" cy="1287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1758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1738FE6-0E87-2442-82C8-4DD65754D9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525851"/>
            <a:ext cx="9906001" cy="1217349"/>
          </a:xfrm>
        </p:spPr>
        <p:txBody>
          <a:bodyPr/>
          <a:lstStyle/>
          <a:p>
            <a:r>
              <a:rPr lang="ru-RU" dirty="0"/>
              <a:t>Из чего состоит </a:t>
            </a:r>
            <a:r>
              <a:rPr lang="ru-RU" dirty="0" err="1"/>
              <a:t>приемлимый</a:t>
            </a:r>
            <a:r>
              <a:rPr lang="ru-RU" dirty="0"/>
              <a:t> </a:t>
            </a:r>
            <a:r>
              <a:rPr lang="ru-RU" dirty="0" err="1"/>
              <a:t>пайплайн</a:t>
            </a:r>
            <a:r>
              <a:rPr lang="ru-RU" dirty="0"/>
              <a:t>?</a:t>
            </a:r>
            <a:endParaRPr lang="x-non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CD5D48-5D4D-D34D-90A8-B1F22CBA1CC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F260BB2-4DBA-4B96-A733-49638465F576}" type="slidenum">
              <a:rPr lang="x-none" smtClean="0"/>
              <a:pPr/>
              <a:t>26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6865771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FC7B6B2-B557-EF46-B410-AA9D8A7F6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Из чего состоит </a:t>
            </a:r>
            <a:r>
              <a:rPr lang="ru-RU" dirty="0" err="1"/>
              <a:t>приемлимый</a:t>
            </a:r>
            <a:r>
              <a:rPr lang="ru-RU" dirty="0"/>
              <a:t> </a:t>
            </a:r>
            <a:r>
              <a:rPr lang="ru-RU" dirty="0" err="1"/>
              <a:t>пайплайн</a:t>
            </a:r>
            <a:r>
              <a:rPr lang="ru-RU" dirty="0"/>
              <a:t>?</a:t>
            </a:r>
            <a:endParaRPr lang="en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5BF371-E81B-0B43-A31F-2CC62EF6434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6CB4B4D-7CA3-9044-876B-883B54F8677D}" type="slidenum">
              <a:rPr lang="en-RU"/>
              <a:t>27</a:t>
            </a:fld>
            <a:endParaRPr lang="en-RU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C611CC4-D1D6-454E-AEDA-DFCD5CC50AC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61998" y="1700212"/>
            <a:ext cx="9188826" cy="3295994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ru-RU" sz="2400" dirty="0"/>
              <a:t>— Сборка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058C19-6FDA-AF47-A736-852D3BD490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 dirty="0"/>
              <a:t>Давайте немного о </a:t>
            </a:r>
            <a:r>
              <a:rPr lang="en-US" dirty="0"/>
              <a:t>CI </a:t>
            </a:r>
            <a:r>
              <a:rPr lang="ru-RU" dirty="0"/>
              <a:t>части</a:t>
            </a:r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10446637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FC7B6B2-B557-EF46-B410-AA9D8A7F6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Из чего состоит </a:t>
            </a:r>
            <a:r>
              <a:rPr lang="ru-RU" dirty="0" err="1"/>
              <a:t>приемлимый</a:t>
            </a:r>
            <a:r>
              <a:rPr lang="ru-RU" dirty="0"/>
              <a:t> </a:t>
            </a:r>
            <a:r>
              <a:rPr lang="ru-RU" dirty="0" err="1"/>
              <a:t>пайплайн</a:t>
            </a:r>
            <a:r>
              <a:rPr lang="ru-RU" dirty="0"/>
              <a:t>?</a:t>
            </a:r>
            <a:endParaRPr lang="en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5BF371-E81B-0B43-A31F-2CC62EF6434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6CB4B4D-7CA3-9044-876B-883B54F8677D}" type="slidenum">
              <a:rPr lang="en-RU"/>
              <a:t>28</a:t>
            </a:fld>
            <a:endParaRPr lang="en-RU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C611CC4-D1D6-454E-AEDA-DFCD5CC50AC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61998" y="1700212"/>
            <a:ext cx="9188826" cy="3295994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ru-RU" sz="2400" dirty="0"/>
              <a:t>— Сборка</a:t>
            </a:r>
          </a:p>
          <a:p>
            <a:pPr>
              <a:lnSpc>
                <a:spcPct val="150000"/>
              </a:lnSpc>
            </a:pPr>
            <a:r>
              <a:rPr lang="ru-RU" sz="2400" dirty="0"/>
              <a:t>— Статический анализ (</a:t>
            </a:r>
            <a:r>
              <a:rPr lang="ru-RU" sz="2400" dirty="0" err="1"/>
              <a:t>линтинг</a:t>
            </a:r>
            <a:r>
              <a:rPr lang="ru-RU" sz="2400" dirty="0"/>
              <a:t>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058C19-6FDA-AF47-A736-852D3BD490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 dirty="0"/>
              <a:t>Давайте немного о </a:t>
            </a:r>
            <a:r>
              <a:rPr lang="en-US" dirty="0"/>
              <a:t>CI </a:t>
            </a:r>
            <a:r>
              <a:rPr lang="ru-RU" dirty="0"/>
              <a:t>части</a:t>
            </a:r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3046397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FC7B6B2-B557-EF46-B410-AA9D8A7F6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Из чего состоит </a:t>
            </a:r>
            <a:r>
              <a:rPr lang="ru-RU" dirty="0" err="1"/>
              <a:t>приемлимый</a:t>
            </a:r>
            <a:r>
              <a:rPr lang="ru-RU" dirty="0"/>
              <a:t> </a:t>
            </a:r>
            <a:r>
              <a:rPr lang="ru-RU" dirty="0" err="1"/>
              <a:t>пайплайн</a:t>
            </a:r>
            <a:r>
              <a:rPr lang="ru-RU" dirty="0"/>
              <a:t>?</a:t>
            </a:r>
            <a:endParaRPr lang="en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5BF371-E81B-0B43-A31F-2CC62EF6434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6CB4B4D-7CA3-9044-876B-883B54F8677D}" type="slidenum">
              <a:rPr lang="en-RU"/>
              <a:t>29</a:t>
            </a:fld>
            <a:endParaRPr lang="en-RU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C611CC4-D1D6-454E-AEDA-DFCD5CC50AC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61998" y="1700212"/>
            <a:ext cx="9188826" cy="3295994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ru-RU" sz="2400" dirty="0"/>
              <a:t>— Сборка</a:t>
            </a:r>
          </a:p>
          <a:p>
            <a:pPr>
              <a:lnSpc>
                <a:spcPct val="150000"/>
              </a:lnSpc>
            </a:pPr>
            <a:r>
              <a:rPr lang="ru-RU" sz="2400" dirty="0"/>
              <a:t>— Статический анализ (</a:t>
            </a:r>
            <a:r>
              <a:rPr lang="ru-RU" sz="2400" dirty="0" err="1"/>
              <a:t>линтинг</a:t>
            </a:r>
            <a:r>
              <a:rPr lang="ru-RU" sz="2400" dirty="0"/>
              <a:t>)</a:t>
            </a:r>
          </a:p>
          <a:p>
            <a:pPr>
              <a:lnSpc>
                <a:spcPct val="150000"/>
              </a:lnSpc>
            </a:pPr>
            <a:r>
              <a:rPr lang="ru-RU" sz="2400" dirty="0"/>
              <a:t>— Тесты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058C19-6FDA-AF47-A736-852D3BD490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 dirty="0"/>
              <a:t>Давайте немного о </a:t>
            </a:r>
            <a:r>
              <a:rPr lang="en-US" dirty="0"/>
              <a:t>CI </a:t>
            </a:r>
            <a:r>
              <a:rPr lang="ru-RU" dirty="0"/>
              <a:t>части</a:t>
            </a:r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19764524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A1F08C-1FBB-E547-A393-32B2143262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Денис Аникин</a:t>
            </a:r>
            <a:endParaRPr lang="x-non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7609C1F-034A-2841-B35C-496AE7402E8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F260BB2-4DBA-4B96-A733-49638465F576}" type="slidenum">
              <a:rPr lang="x-none" smtClean="0"/>
              <a:pPr/>
              <a:t>3</a:t>
            </a:fld>
            <a:endParaRPr lang="x-none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E16823E-915E-AF4F-9DBE-B8DDD519F2D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 dirty="0"/>
              <a:t>Кто я такой:</a:t>
            </a:r>
            <a:endParaRPr lang="en-RU" dirty="0"/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B28FE803-1AA2-BC44-8C40-D80C41DBDC4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62000" y="1700213"/>
            <a:ext cx="6342994" cy="3187097"/>
          </a:xfrm>
        </p:spPr>
        <p:txBody>
          <a:bodyPr/>
          <a:lstStyle/>
          <a:p>
            <a:pPr>
              <a:lnSpc>
                <a:spcPct val="150000"/>
              </a:lnSpc>
              <a:spcBef>
                <a:spcPts val="1200"/>
              </a:spcBef>
              <a:defRPr sz="2400"/>
            </a:pPr>
            <a:r>
              <a:rPr lang="en-US" sz="2000" dirty="0"/>
              <a:t>—</a:t>
            </a:r>
            <a:r>
              <a:rPr lang="ru-RU" sz="2000" dirty="0"/>
              <a:t> работаю в </a:t>
            </a:r>
            <a:r>
              <a:rPr lang="ru-RU" sz="2000" dirty="0" err="1"/>
              <a:t>Райффайзен</a:t>
            </a:r>
            <a:r>
              <a:rPr lang="ru-RU" sz="2000" dirty="0"/>
              <a:t> банке</a:t>
            </a:r>
            <a:endParaRPr lang="en-US" sz="2000" dirty="0"/>
          </a:p>
          <a:p>
            <a:pPr>
              <a:lnSpc>
                <a:spcPct val="150000"/>
              </a:lnSpc>
              <a:spcBef>
                <a:spcPts val="1200"/>
              </a:spcBef>
              <a:defRPr sz="2400"/>
            </a:pPr>
            <a:r>
              <a:rPr lang="ru-RU" sz="2000" dirty="0"/>
              <a:t>— </a:t>
            </a:r>
            <a:r>
              <a:rPr lang="en-GB" sz="2000" dirty="0"/>
              <a:t>team lead </a:t>
            </a:r>
            <a:r>
              <a:rPr lang="ru-RU" sz="2000" dirty="0"/>
              <a:t>в команде </a:t>
            </a:r>
            <a:r>
              <a:rPr lang="en-GB" sz="2000" dirty="0"/>
              <a:t>Chat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61750F4-794C-5A4D-9D12-5540C097AF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6015" y="1700213"/>
            <a:ext cx="2613985" cy="261660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5D3B18D-A889-F34F-909B-9001BB36A6C4}"/>
              </a:ext>
            </a:extLst>
          </p:cNvPr>
          <p:cNvSpPr txBox="1"/>
          <p:nvPr/>
        </p:nvSpPr>
        <p:spPr>
          <a:xfrm>
            <a:off x="9209616" y="4609013"/>
            <a:ext cx="1826782" cy="400110"/>
          </a:xfrm>
          <a:prstGeom prst="rect">
            <a:avLst/>
          </a:prstGeom>
        </p:spPr>
        <p:txBody>
          <a:bodyPr vert="horz" wrap="none" lIns="0" tIns="45720" rIns="91440" bIns="45720" rtlCol="0">
            <a:spAutoFit/>
          </a:bodyPr>
          <a:lstStyle/>
          <a:p>
            <a:pPr algn="l"/>
            <a:r>
              <a:rPr lang="en-US" sz="2000" dirty="0">
                <a:solidFill>
                  <a:schemeClr val="bg1"/>
                </a:solidFill>
                <a:hlinkClick r:id="rId3"/>
              </a:rPr>
              <a:t>https://xfenix.ru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22866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FC7B6B2-B557-EF46-B410-AA9D8A7F6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Из чего состоит </a:t>
            </a:r>
            <a:r>
              <a:rPr lang="ru-RU" dirty="0" err="1"/>
              <a:t>приемлимый</a:t>
            </a:r>
            <a:r>
              <a:rPr lang="ru-RU" dirty="0"/>
              <a:t> </a:t>
            </a:r>
            <a:r>
              <a:rPr lang="ru-RU" dirty="0" err="1"/>
              <a:t>пайплайн</a:t>
            </a:r>
            <a:r>
              <a:rPr lang="ru-RU" dirty="0"/>
              <a:t>?</a:t>
            </a:r>
            <a:endParaRPr lang="en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5BF371-E81B-0B43-A31F-2CC62EF6434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6CB4B4D-7CA3-9044-876B-883B54F8677D}" type="slidenum">
              <a:rPr lang="en-RU"/>
              <a:t>30</a:t>
            </a:fld>
            <a:endParaRPr lang="en-RU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C611CC4-D1D6-454E-AEDA-DFCD5CC50AC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61998" y="1700212"/>
            <a:ext cx="9188826" cy="3295994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ru-RU" sz="2400" dirty="0"/>
              <a:t>— Сборка</a:t>
            </a:r>
          </a:p>
          <a:p>
            <a:pPr>
              <a:lnSpc>
                <a:spcPct val="150000"/>
              </a:lnSpc>
            </a:pPr>
            <a:r>
              <a:rPr lang="ru-RU" sz="2400" dirty="0"/>
              <a:t>— Статический анализ (</a:t>
            </a:r>
            <a:r>
              <a:rPr lang="ru-RU" sz="2400" dirty="0" err="1"/>
              <a:t>линтинг</a:t>
            </a:r>
            <a:r>
              <a:rPr lang="ru-RU" sz="2400" dirty="0"/>
              <a:t>)</a:t>
            </a:r>
          </a:p>
          <a:p>
            <a:pPr>
              <a:lnSpc>
                <a:spcPct val="150000"/>
              </a:lnSpc>
            </a:pPr>
            <a:r>
              <a:rPr lang="ru-RU" sz="2400" dirty="0"/>
              <a:t>— Тесты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058C19-6FDA-AF47-A736-852D3BD490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 dirty="0"/>
              <a:t>Давайте немного о </a:t>
            </a:r>
            <a:r>
              <a:rPr lang="en-US" dirty="0"/>
              <a:t>CI </a:t>
            </a:r>
            <a:r>
              <a:rPr lang="ru-RU" dirty="0"/>
              <a:t>части</a:t>
            </a:r>
            <a:endParaRPr lang="en-RU" dirty="0"/>
          </a:p>
        </p:txBody>
      </p:sp>
      <p:sp>
        <p:nvSpPr>
          <p:cNvPr id="6" name="Left Arrow 5">
            <a:extLst>
              <a:ext uri="{FF2B5EF4-FFF2-40B4-BE49-F238E27FC236}">
                <a16:creationId xmlns:a16="http://schemas.microsoft.com/office/drawing/2014/main" id="{2E267838-2E6D-974B-B51E-358DCB33B567}"/>
              </a:ext>
            </a:extLst>
          </p:cNvPr>
          <p:cNvSpPr/>
          <p:nvPr/>
        </p:nvSpPr>
        <p:spPr>
          <a:xfrm rot="371782">
            <a:off x="6244951" y="2112428"/>
            <a:ext cx="3931243" cy="1620547"/>
          </a:xfrm>
          <a:prstGeom prst="leftArrow">
            <a:avLst/>
          </a:prstGeom>
          <a:solidFill>
            <a:srgbClr val="E6F3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800" dirty="0">
                <a:solidFill>
                  <a:schemeClr val="tx2"/>
                </a:solidFill>
              </a:rPr>
              <a:t>А вы уверены в порядке?</a:t>
            </a:r>
            <a:endParaRPr lang="en-RU" sz="18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96301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FC7B6B2-B557-EF46-B410-AA9D8A7F6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 из чего состоит хороший </a:t>
            </a:r>
            <a:r>
              <a:rPr lang="ru-RU" dirty="0" err="1"/>
              <a:t>пайплайн</a:t>
            </a:r>
            <a:r>
              <a:rPr lang="ru-RU" dirty="0"/>
              <a:t>?</a:t>
            </a:r>
            <a:endParaRPr lang="en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5BF371-E81B-0B43-A31F-2CC62EF6434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6CB4B4D-7CA3-9044-876B-883B54F8677D}" type="slidenum">
              <a:rPr lang="en-RU"/>
              <a:t>31</a:t>
            </a:fld>
            <a:endParaRPr lang="en-RU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C611CC4-D1D6-454E-AEDA-DFCD5CC50AC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61998" y="1700212"/>
            <a:ext cx="9188826" cy="3295994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ru-RU" sz="2400" dirty="0"/>
              <a:t>— Сборка</a:t>
            </a:r>
          </a:p>
          <a:p>
            <a:pPr>
              <a:lnSpc>
                <a:spcPct val="150000"/>
              </a:lnSpc>
            </a:pPr>
            <a:r>
              <a:rPr lang="ru-RU" sz="2400" dirty="0"/>
              <a:t>— Статический анализ (</a:t>
            </a:r>
            <a:r>
              <a:rPr lang="ru-RU" sz="2400" dirty="0" err="1"/>
              <a:t>линтинг</a:t>
            </a:r>
            <a:r>
              <a:rPr lang="ru-RU" sz="2400" dirty="0"/>
              <a:t>)</a:t>
            </a:r>
          </a:p>
          <a:p>
            <a:pPr>
              <a:lnSpc>
                <a:spcPct val="150000"/>
              </a:lnSpc>
            </a:pPr>
            <a:r>
              <a:rPr lang="ru-RU" sz="2400" dirty="0"/>
              <a:t>— Тесты</a:t>
            </a:r>
          </a:p>
          <a:p>
            <a:pPr>
              <a:lnSpc>
                <a:spcPct val="150000"/>
              </a:lnSpc>
            </a:pPr>
            <a:r>
              <a:rPr lang="ru-RU" sz="2400" dirty="0">
                <a:solidFill>
                  <a:srgbClr val="00B050"/>
                </a:solidFill>
              </a:rPr>
              <a:t>— Безопасность</a:t>
            </a:r>
            <a:r>
              <a:rPr lang="ru-RU" sz="2400" dirty="0">
                <a:solidFill>
                  <a:srgbClr val="00B050"/>
                </a:solidFill>
                <a:sym typeface="Wingdings" pitchFamily="2" charset="2"/>
              </a:rPr>
              <a:t>?</a:t>
            </a:r>
            <a:endParaRPr lang="ru-RU" sz="2400" dirty="0">
              <a:solidFill>
                <a:srgbClr val="00B050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058C19-6FDA-AF47-A736-852D3BD490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 dirty="0"/>
              <a:t>Давайте немного о </a:t>
            </a:r>
            <a:r>
              <a:rPr lang="en-US" dirty="0"/>
              <a:t>CI </a:t>
            </a:r>
            <a:r>
              <a:rPr lang="ru-RU" dirty="0"/>
              <a:t>части</a:t>
            </a:r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29347163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FC7B6B2-B557-EF46-B410-AA9D8A7F6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 из чего состоит хороший </a:t>
            </a:r>
            <a:r>
              <a:rPr lang="ru-RU" dirty="0" err="1"/>
              <a:t>пайплайн</a:t>
            </a:r>
            <a:r>
              <a:rPr lang="ru-RU" dirty="0"/>
              <a:t>?</a:t>
            </a:r>
            <a:endParaRPr lang="en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5BF371-E81B-0B43-A31F-2CC62EF6434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6CB4B4D-7CA3-9044-876B-883B54F8677D}" type="slidenum">
              <a:rPr lang="en-RU"/>
              <a:t>32</a:t>
            </a:fld>
            <a:endParaRPr lang="en-RU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C611CC4-D1D6-454E-AEDA-DFCD5CC50AC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61998" y="1700212"/>
            <a:ext cx="9188826" cy="3295994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ru-RU" sz="2400" dirty="0"/>
              <a:t>— Сборка</a:t>
            </a:r>
          </a:p>
          <a:p>
            <a:pPr>
              <a:lnSpc>
                <a:spcPct val="150000"/>
              </a:lnSpc>
            </a:pPr>
            <a:r>
              <a:rPr lang="ru-RU" sz="2400" dirty="0"/>
              <a:t>— Статический анализ (</a:t>
            </a:r>
            <a:r>
              <a:rPr lang="ru-RU" sz="2400" dirty="0" err="1"/>
              <a:t>линтинг</a:t>
            </a:r>
            <a:r>
              <a:rPr lang="ru-RU" sz="2400" dirty="0"/>
              <a:t>)</a:t>
            </a:r>
          </a:p>
          <a:p>
            <a:pPr>
              <a:lnSpc>
                <a:spcPct val="150000"/>
              </a:lnSpc>
            </a:pPr>
            <a:r>
              <a:rPr lang="ru-RU" sz="2400" dirty="0"/>
              <a:t>— Тесты</a:t>
            </a:r>
          </a:p>
          <a:p>
            <a:pPr>
              <a:lnSpc>
                <a:spcPct val="150000"/>
              </a:lnSpc>
            </a:pPr>
            <a:r>
              <a:rPr lang="ru-RU" sz="2400" dirty="0">
                <a:solidFill>
                  <a:srgbClr val="00B050"/>
                </a:solidFill>
              </a:rPr>
              <a:t>— Безопасность</a:t>
            </a:r>
            <a:r>
              <a:rPr lang="ru-RU" sz="2400" dirty="0">
                <a:solidFill>
                  <a:srgbClr val="00B050"/>
                </a:solidFill>
                <a:sym typeface="Wingdings" pitchFamily="2" charset="2"/>
              </a:rPr>
              <a:t>?</a:t>
            </a:r>
            <a:endParaRPr lang="ru-RU" sz="2400" dirty="0">
              <a:solidFill>
                <a:srgbClr val="00B050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00B050"/>
                </a:solidFill>
              </a:rPr>
              <a:t>— </a:t>
            </a:r>
            <a:r>
              <a:rPr lang="ru-RU" sz="2400" dirty="0">
                <a:solidFill>
                  <a:srgbClr val="00B050"/>
                </a:solidFill>
              </a:rPr>
              <a:t>Чистка «соплей»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058C19-6FDA-AF47-A736-852D3BD490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 dirty="0"/>
              <a:t>Давайте немного о </a:t>
            </a:r>
            <a:r>
              <a:rPr lang="en-US" dirty="0"/>
              <a:t>CI </a:t>
            </a:r>
            <a:r>
              <a:rPr lang="ru-RU" dirty="0"/>
              <a:t>части</a:t>
            </a:r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25828023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1738FE6-0E87-2442-82C8-4DD65754D9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525850"/>
            <a:ext cx="9906001" cy="2904747"/>
          </a:xfrm>
        </p:spPr>
        <p:txBody>
          <a:bodyPr/>
          <a:lstStyle/>
          <a:p>
            <a:r>
              <a:rPr lang="ru-RU" dirty="0"/>
              <a:t>Кратко об истории создания нашего </a:t>
            </a:r>
            <a:r>
              <a:rPr lang="ru-RU" dirty="0" err="1"/>
              <a:t>пайплайна</a:t>
            </a:r>
            <a:endParaRPr lang="x-non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CD5D48-5D4D-D34D-90A8-B1F22CBA1CC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F260BB2-4DBA-4B96-A733-49638465F576}" type="slidenum">
              <a:rPr lang="x-none" smtClean="0"/>
              <a:pPr/>
              <a:t>33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7125328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FC7B6B2-B557-EF46-B410-AA9D8A7F6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2019 год</a:t>
            </a:r>
            <a:endParaRPr lang="en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5BF371-E81B-0B43-A31F-2CC62EF6434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6CB4B4D-7CA3-9044-876B-883B54F8677D}" type="slidenum">
              <a:rPr lang="en-RU"/>
              <a:t>34</a:t>
            </a:fld>
            <a:endParaRPr lang="en-RU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C611CC4-D1D6-454E-AEDA-DFCD5CC50AC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61998" y="1700212"/>
            <a:ext cx="9188826" cy="4401331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ru-RU" sz="2400" dirty="0"/>
              <a:t>— У нас был </a:t>
            </a:r>
            <a:r>
              <a:rPr lang="en-US" sz="2400" dirty="0"/>
              <a:t>bamboo</a:t>
            </a:r>
            <a:endParaRPr lang="ru-RU" sz="2400" dirty="0"/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3CDB026C-E401-CD47-AF61-363EC5BD87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62000" y="952500"/>
            <a:ext cx="6858000" cy="381000"/>
          </a:xfrm>
        </p:spPr>
        <p:txBody>
          <a:bodyPr/>
          <a:lstStyle/>
          <a:p>
            <a:r>
              <a:rPr lang="ru-RU" dirty="0"/>
              <a:t>Мы начали разработку чат-бота втроем</a:t>
            </a:r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1894685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5BF371-E81B-0B43-A31F-2CC62EF6434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6CB4B4D-7CA3-9044-876B-883B54F8677D}" type="slidenum">
              <a:rPr lang="en-RU"/>
              <a:t>35</a:t>
            </a:fld>
            <a:endParaRPr lang="en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70F06A7-45AB-E840-B706-015BCA9B1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889000"/>
            <a:ext cx="76200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6164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5BF371-E81B-0B43-A31F-2CC62EF6434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6CB4B4D-7CA3-9044-876B-883B54F8677D}" type="slidenum">
              <a:rPr lang="en-RU"/>
              <a:t>36</a:t>
            </a:fld>
            <a:endParaRPr lang="en-RU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76028C9-1488-D44F-BE9D-3FAA5B2889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160" y="0"/>
            <a:ext cx="76376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8020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FC7B6B2-B557-EF46-B410-AA9D8A7F6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2020 год</a:t>
            </a:r>
            <a:endParaRPr lang="en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5BF371-E81B-0B43-A31F-2CC62EF6434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6CB4B4D-7CA3-9044-876B-883B54F8677D}" type="slidenum">
              <a:rPr lang="en-RU"/>
              <a:t>37</a:t>
            </a:fld>
            <a:endParaRPr lang="en-RU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C611CC4-D1D6-454E-AEDA-DFCD5CC50AC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61998" y="1700212"/>
            <a:ext cx="9188826" cy="3295994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ru-RU" sz="2400" dirty="0"/>
              <a:t>—</a:t>
            </a:r>
            <a:r>
              <a:rPr lang="en-US" sz="2400" dirty="0"/>
              <a:t> </a:t>
            </a:r>
            <a:r>
              <a:rPr lang="ru-RU" sz="2400" dirty="0"/>
              <a:t>Число </a:t>
            </a:r>
            <a:r>
              <a:rPr lang="ru-RU" sz="2400" dirty="0" err="1"/>
              <a:t>репозиториев</a:t>
            </a:r>
            <a:r>
              <a:rPr lang="ru-RU" sz="2400" dirty="0"/>
              <a:t> перешагнуло за 20</a:t>
            </a:r>
          </a:p>
          <a:p>
            <a:pPr>
              <a:lnSpc>
                <a:spcPct val="150000"/>
              </a:lnSpc>
            </a:pPr>
            <a:r>
              <a:rPr lang="ru-RU" sz="2400" dirty="0"/>
              <a:t>— Появился</a:t>
            </a:r>
            <a:r>
              <a:rPr lang="en-US" sz="2400" dirty="0"/>
              <a:t> </a:t>
            </a:r>
            <a:r>
              <a:rPr lang="en-US" sz="2400" dirty="0" err="1"/>
              <a:t>gitlab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19933668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1738FE6-0E87-2442-82C8-4DD65754D9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525851"/>
            <a:ext cx="9906001" cy="1217349"/>
          </a:xfrm>
        </p:spPr>
        <p:txBody>
          <a:bodyPr/>
          <a:lstStyle/>
          <a:p>
            <a:r>
              <a:rPr lang="ru-RU" dirty="0"/>
              <a:t>О двойной </a:t>
            </a:r>
            <a:r>
              <a:rPr lang="ru-RU" dirty="0" err="1"/>
              <a:t>докеризации</a:t>
            </a:r>
            <a:endParaRPr lang="x-non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CD5D48-5D4D-D34D-90A8-B1F22CBA1CC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F260BB2-4DBA-4B96-A733-49638465F576}" type="slidenum">
              <a:rPr lang="x-none" smtClean="0"/>
              <a:pPr/>
              <a:t>38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41498622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C8717AE-4DCB-124F-B1F7-A6EA576F78E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F260BB2-4DBA-4B96-A733-49638465F576}" type="slidenum">
              <a:rPr lang="x-none" smtClean="0"/>
              <a:pPr/>
              <a:t>39</a:t>
            </a:fld>
            <a:endParaRPr lang="x-non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956A004-88F8-6742-8AE9-ACBB05E6A1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0" y="770890"/>
            <a:ext cx="7112000" cy="5316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312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A1F08C-1FBB-E547-A393-32B2143262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Денис Аникин</a:t>
            </a:r>
            <a:endParaRPr lang="x-non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7609C1F-034A-2841-B35C-496AE7402E8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F260BB2-4DBA-4B96-A733-49638465F576}" type="slidenum">
              <a:rPr lang="x-none" smtClean="0"/>
              <a:pPr/>
              <a:t>4</a:t>
            </a:fld>
            <a:endParaRPr lang="x-none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E16823E-915E-AF4F-9DBE-B8DDD519F2D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 dirty="0"/>
              <a:t>Кто я такой:</a:t>
            </a:r>
            <a:endParaRPr lang="en-RU" dirty="0"/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B28FE803-1AA2-BC44-8C40-D80C41DBDC4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62000" y="1700213"/>
            <a:ext cx="6342994" cy="3187097"/>
          </a:xfrm>
        </p:spPr>
        <p:txBody>
          <a:bodyPr/>
          <a:lstStyle/>
          <a:p>
            <a:pPr>
              <a:lnSpc>
                <a:spcPct val="150000"/>
              </a:lnSpc>
              <a:spcBef>
                <a:spcPts val="1200"/>
              </a:spcBef>
              <a:defRPr sz="2400"/>
            </a:pPr>
            <a:r>
              <a:rPr lang="en-US" sz="2000" dirty="0"/>
              <a:t>—</a:t>
            </a:r>
            <a:r>
              <a:rPr lang="ru-RU" sz="2000" dirty="0"/>
              <a:t> работаю в </a:t>
            </a:r>
            <a:r>
              <a:rPr lang="ru-RU" sz="2000" dirty="0" err="1"/>
              <a:t>Райффайзен</a:t>
            </a:r>
            <a:r>
              <a:rPr lang="ru-RU" sz="2000" dirty="0"/>
              <a:t> банке</a:t>
            </a:r>
            <a:endParaRPr lang="en-US" sz="2000" dirty="0"/>
          </a:p>
          <a:p>
            <a:pPr>
              <a:lnSpc>
                <a:spcPct val="150000"/>
              </a:lnSpc>
              <a:spcBef>
                <a:spcPts val="1200"/>
              </a:spcBef>
              <a:defRPr sz="2400"/>
            </a:pPr>
            <a:r>
              <a:rPr lang="ru-RU" sz="2000" dirty="0"/>
              <a:t>— </a:t>
            </a:r>
            <a:r>
              <a:rPr lang="en-GB" sz="2000" dirty="0"/>
              <a:t>team lead </a:t>
            </a:r>
            <a:r>
              <a:rPr lang="ru-RU" sz="2000" dirty="0"/>
              <a:t>в команде </a:t>
            </a:r>
            <a:r>
              <a:rPr lang="en-GB" sz="2000" dirty="0"/>
              <a:t>Chat</a:t>
            </a:r>
          </a:p>
          <a:p>
            <a:pPr>
              <a:lnSpc>
                <a:spcPct val="150000"/>
              </a:lnSpc>
              <a:spcBef>
                <a:spcPts val="1200"/>
              </a:spcBef>
              <a:defRPr sz="2400"/>
            </a:pPr>
            <a:r>
              <a:rPr lang="en-GB" sz="2000" dirty="0"/>
              <a:t>— community lead </a:t>
            </a:r>
            <a:r>
              <a:rPr lang="ru-RU" sz="2000" dirty="0"/>
              <a:t>в </a:t>
            </a:r>
            <a:r>
              <a:rPr lang="en-GB" sz="2000" dirty="0"/>
              <a:t>Python Community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61750F4-794C-5A4D-9D12-5540C097AF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6015" y="1700213"/>
            <a:ext cx="2613985" cy="261660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5D3B18D-A889-F34F-909B-9001BB36A6C4}"/>
              </a:ext>
            </a:extLst>
          </p:cNvPr>
          <p:cNvSpPr txBox="1"/>
          <p:nvPr/>
        </p:nvSpPr>
        <p:spPr>
          <a:xfrm>
            <a:off x="9209616" y="4609013"/>
            <a:ext cx="1826782" cy="400110"/>
          </a:xfrm>
          <a:prstGeom prst="rect">
            <a:avLst/>
          </a:prstGeom>
        </p:spPr>
        <p:txBody>
          <a:bodyPr vert="horz" wrap="none" lIns="0" tIns="45720" rIns="91440" bIns="45720" rtlCol="0">
            <a:spAutoFit/>
          </a:bodyPr>
          <a:lstStyle/>
          <a:p>
            <a:pPr algn="l"/>
            <a:r>
              <a:rPr lang="en-US" sz="2000" dirty="0">
                <a:solidFill>
                  <a:schemeClr val="bg1"/>
                </a:solidFill>
                <a:hlinkClick r:id="rId3"/>
              </a:rPr>
              <a:t>https://xfenix.ru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390999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FC7B6B2-B557-EF46-B410-AA9D8A7F6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 «двойной </a:t>
            </a:r>
            <a:r>
              <a:rPr lang="ru-RU" dirty="0" err="1"/>
              <a:t>докеризации</a:t>
            </a:r>
            <a:r>
              <a:rPr lang="ru-RU" dirty="0"/>
              <a:t>»</a:t>
            </a:r>
            <a:endParaRPr lang="en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5BF371-E81B-0B43-A31F-2CC62EF6434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6CB4B4D-7CA3-9044-876B-883B54F8677D}" type="slidenum">
              <a:rPr lang="en-RU"/>
              <a:t>40</a:t>
            </a:fld>
            <a:endParaRPr lang="en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058C19-6FDA-AF47-A736-852D3BD490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 dirty="0"/>
              <a:t>Это важно</a:t>
            </a:r>
            <a:endParaRPr lang="en-RU" dirty="0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5D920144-917B-1042-8A2B-ACA13365ED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61998" y="1700212"/>
            <a:ext cx="9188826" cy="3173446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ru-RU" sz="2400" dirty="0"/>
              <a:t>Очень часто разработчики делают </a:t>
            </a:r>
            <a:r>
              <a:rPr lang="ru-RU" sz="2400" dirty="0" err="1"/>
              <a:t>пайплайн</a:t>
            </a:r>
            <a:r>
              <a:rPr lang="ru-RU" sz="2400" dirty="0"/>
              <a:t> так:</a:t>
            </a:r>
          </a:p>
          <a:p>
            <a:pPr>
              <a:lnSpc>
                <a:spcPct val="150000"/>
              </a:lnSpc>
            </a:pPr>
            <a:endParaRPr lang="ru-RU" sz="2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592FE54-DC07-D444-8D46-52296A618279}"/>
              </a:ext>
            </a:extLst>
          </p:cNvPr>
          <p:cNvSpPr txBox="1"/>
          <p:nvPr/>
        </p:nvSpPr>
        <p:spPr>
          <a:xfrm>
            <a:off x="761998" y="2574382"/>
            <a:ext cx="10210802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CC783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do-all-things</a:t>
            </a:r>
            <a:r>
              <a:rPr lang="en-GB" sz="24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br>
              <a:rPr lang="en-GB" sz="2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24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GB" sz="2400" dirty="0">
                <a:solidFill>
                  <a:srgbClr val="CC783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stage</a:t>
            </a:r>
            <a:r>
              <a:rPr lang="en-GB" sz="2400" dirty="0">
                <a:latin typeface="Consolas" panose="020B0609020204030204" pitchFamily="49" charset="0"/>
                <a:cs typeface="Consolas" panose="020B0609020204030204" pitchFamily="49" charset="0"/>
              </a:rPr>
              <a:t>: test</a:t>
            </a:r>
            <a:br>
              <a:rPr lang="en-GB" sz="2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24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GB" sz="2400" dirty="0">
                <a:solidFill>
                  <a:srgbClr val="CC783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image</a:t>
            </a:r>
            <a:r>
              <a:rPr lang="en-GB" sz="2400" dirty="0">
                <a:latin typeface="Consolas" panose="020B0609020204030204" pitchFamily="49" charset="0"/>
                <a:cs typeface="Consolas" panose="020B0609020204030204" pitchFamily="49" charset="0"/>
              </a:rPr>
              <a:t>: python:3.8-slim</a:t>
            </a:r>
            <a:br>
              <a:rPr lang="en-GB" sz="2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24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GB" sz="2400" dirty="0">
                <a:solidFill>
                  <a:srgbClr val="CC783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script</a:t>
            </a:r>
            <a:r>
              <a:rPr lang="en-GB" sz="24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br>
              <a:rPr lang="en-GB" sz="2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2400" dirty="0">
                <a:latin typeface="Consolas" panose="020B0609020204030204" pitchFamily="49" charset="0"/>
                <a:cs typeface="Consolas" panose="020B0609020204030204" pitchFamily="49" charset="0"/>
              </a:rPr>
              <a:t>  - apt-get update -y</a:t>
            </a:r>
            <a:br>
              <a:rPr lang="en-GB" sz="2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2400" dirty="0">
                <a:latin typeface="Consolas" panose="020B0609020204030204" pitchFamily="49" charset="0"/>
                <a:cs typeface="Consolas" panose="020B0609020204030204" pitchFamily="49" charset="0"/>
              </a:rPr>
              <a:t>  - apt-get install -y </a:t>
            </a:r>
            <a:r>
              <a:rPr lang="en-GB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pgdev</a:t>
            </a:r>
            <a:r>
              <a:rPr lang="en-GB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kerberos</a:t>
            </a:r>
            <a:r>
              <a:rPr lang="en-GB" sz="2400" dirty="0">
                <a:latin typeface="Consolas" panose="020B0609020204030204" pitchFamily="49" charset="0"/>
                <a:cs typeface="Consolas" panose="020B0609020204030204" pitchFamily="49" charset="0"/>
              </a:rPr>
              <a:t> enchant-2</a:t>
            </a:r>
            <a:br>
              <a:rPr lang="en-GB" sz="2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2400" dirty="0">
                <a:latin typeface="Consolas" panose="020B0609020204030204" pitchFamily="49" charset="0"/>
                <a:cs typeface="Consolas" panose="020B0609020204030204" pitchFamily="49" charset="0"/>
              </a:rPr>
              <a:t>  - </a:t>
            </a:r>
            <a:r>
              <a:rPr lang="en-GB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pytest</a:t>
            </a:r>
            <a:r>
              <a:rPr lang="en-GB" sz="2400" dirty="0"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br>
              <a:rPr lang="en-GB" sz="2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RU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650922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FC7B6B2-B557-EF46-B410-AA9D8A7F6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 что тут не так?</a:t>
            </a:r>
            <a:endParaRPr lang="en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5BF371-E81B-0B43-A31F-2CC62EF6434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6CB4B4D-7CA3-9044-876B-883B54F8677D}" type="slidenum">
              <a:rPr lang="en-RU"/>
              <a:t>41</a:t>
            </a:fld>
            <a:endParaRPr lang="en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058C19-6FDA-AF47-A736-852D3BD490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 dirty="0"/>
              <a:t>Сборка неповторяема / не идемпотентна</a:t>
            </a:r>
            <a:endParaRPr lang="en-RU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592FE54-DC07-D444-8D46-52296A618279}"/>
              </a:ext>
            </a:extLst>
          </p:cNvPr>
          <p:cNvSpPr txBox="1"/>
          <p:nvPr/>
        </p:nvSpPr>
        <p:spPr>
          <a:xfrm>
            <a:off x="761999" y="1524000"/>
            <a:ext cx="10210801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CC783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do-all-things</a:t>
            </a:r>
            <a:r>
              <a:rPr lang="en-GB" sz="24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br>
              <a:rPr lang="en-GB" sz="2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24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GB" sz="2400" dirty="0">
                <a:solidFill>
                  <a:srgbClr val="CC783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stage</a:t>
            </a:r>
            <a:r>
              <a:rPr lang="en-GB" sz="2400" dirty="0">
                <a:latin typeface="Consolas" panose="020B0609020204030204" pitchFamily="49" charset="0"/>
                <a:cs typeface="Consolas" panose="020B0609020204030204" pitchFamily="49" charset="0"/>
              </a:rPr>
              <a:t>: test</a:t>
            </a:r>
            <a:br>
              <a:rPr lang="en-GB" sz="2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24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GB" sz="2400" dirty="0">
                <a:solidFill>
                  <a:srgbClr val="CC783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image</a:t>
            </a:r>
            <a:r>
              <a:rPr lang="en-GB" sz="2400" dirty="0">
                <a:latin typeface="Consolas" panose="020B0609020204030204" pitchFamily="49" charset="0"/>
                <a:cs typeface="Consolas" panose="020B0609020204030204" pitchFamily="49" charset="0"/>
              </a:rPr>
              <a:t>: python:3.8-slim</a:t>
            </a:r>
            <a:br>
              <a:rPr lang="en-GB" sz="2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24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GB" sz="2400" dirty="0">
                <a:solidFill>
                  <a:srgbClr val="CC783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script</a:t>
            </a:r>
            <a:r>
              <a:rPr lang="en-GB" sz="24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br>
              <a:rPr lang="en-GB" sz="2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2400" dirty="0">
                <a:latin typeface="Consolas" panose="020B0609020204030204" pitchFamily="49" charset="0"/>
                <a:cs typeface="Consolas" panose="020B0609020204030204" pitchFamily="49" charset="0"/>
              </a:rPr>
              <a:t>  - apt-get update -y</a:t>
            </a:r>
            <a:br>
              <a:rPr lang="en-GB" sz="2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2400" dirty="0">
                <a:latin typeface="Consolas" panose="020B0609020204030204" pitchFamily="49" charset="0"/>
                <a:cs typeface="Consolas" panose="020B0609020204030204" pitchFamily="49" charset="0"/>
              </a:rPr>
              <a:t>  - </a:t>
            </a:r>
            <a:r>
              <a:rPr lang="en-GB" sz="24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apt-get install -y </a:t>
            </a:r>
            <a:r>
              <a:rPr lang="en-GB" sz="24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pgdev</a:t>
            </a:r>
            <a:r>
              <a:rPr lang="en-GB" sz="24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sz="24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kerberos</a:t>
            </a:r>
            <a:r>
              <a:rPr lang="en-GB" sz="24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enchant-2</a:t>
            </a:r>
            <a:br>
              <a:rPr lang="en-GB" sz="2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2400" dirty="0">
                <a:latin typeface="Consolas" panose="020B0609020204030204" pitchFamily="49" charset="0"/>
                <a:cs typeface="Consolas" panose="020B0609020204030204" pitchFamily="49" charset="0"/>
              </a:rPr>
              <a:t>  - </a:t>
            </a:r>
            <a:r>
              <a:rPr lang="en-GB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pytest</a:t>
            </a:r>
            <a:r>
              <a:rPr lang="en-GB" sz="2400" dirty="0"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br>
              <a:rPr lang="en-GB" sz="2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RU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607622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FC7B6B2-B557-EF46-B410-AA9D8A7F6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 что тут не так?</a:t>
            </a:r>
            <a:endParaRPr lang="en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5BF371-E81B-0B43-A31F-2CC62EF6434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6CB4B4D-7CA3-9044-876B-883B54F8677D}" type="slidenum">
              <a:rPr lang="en-RU"/>
              <a:t>42</a:t>
            </a:fld>
            <a:endParaRPr lang="en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058C19-6FDA-AF47-A736-852D3BD490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 dirty="0"/>
              <a:t>Дублируем </a:t>
            </a:r>
            <a:r>
              <a:rPr lang="en-US" dirty="0" err="1"/>
              <a:t>Dockerfile</a:t>
            </a:r>
            <a:endParaRPr lang="en-RU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592FE54-DC07-D444-8D46-52296A618279}"/>
              </a:ext>
            </a:extLst>
          </p:cNvPr>
          <p:cNvSpPr txBox="1"/>
          <p:nvPr/>
        </p:nvSpPr>
        <p:spPr>
          <a:xfrm>
            <a:off x="761999" y="1524000"/>
            <a:ext cx="10368456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CC783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do-all-things</a:t>
            </a:r>
            <a:r>
              <a:rPr lang="en-GB" sz="24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br>
              <a:rPr lang="en-GB" sz="2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24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GB" sz="2400" dirty="0">
                <a:solidFill>
                  <a:srgbClr val="CC783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stage</a:t>
            </a:r>
            <a:r>
              <a:rPr lang="en-GB" sz="2400" dirty="0">
                <a:latin typeface="Consolas" panose="020B0609020204030204" pitchFamily="49" charset="0"/>
                <a:cs typeface="Consolas" panose="020B0609020204030204" pitchFamily="49" charset="0"/>
              </a:rPr>
              <a:t>: test</a:t>
            </a:r>
            <a:br>
              <a:rPr lang="en-GB" sz="2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24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GB" sz="2400" dirty="0">
                <a:solidFill>
                  <a:srgbClr val="CC783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image</a:t>
            </a:r>
            <a:r>
              <a:rPr lang="en-GB" sz="2400" dirty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GB" sz="24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python:3.8-slim</a:t>
            </a:r>
            <a:br>
              <a:rPr lang="en-GB" sz="2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24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GB" sz="2400" dirty="0">
                <a:solidFill>
                  <a:srgbClr val="CC783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script</a:t>
            </a:r>
            <a:r>
              <a:rPr lang="en-GB" sz="24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br>
              <a:rPr lang="en-GB" sz="2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2400" dirty="0">
                <a:latin typeface="Consolas" panose="020B0609020204030204" pitchFamily="49" charset="0"/>
                <a:cs typeface="Consolas" panose="020B0609020204030204" pitchFamily="49" charset="0"/>
              </a:rPr>
              <a:t>  - </a:t>
            </a:r>
            <a:r>
              <a:rPr lang="en-GB" sz="24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apt-get update -y</a:t>
            </a:r>
            <a:br>
              <a:rPr lang="en-GB" sz="24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2400" dirty="0">
                <a:latin typeface="Consolas" panose="020B0609020204030204" pitchFamily="49" charset="0"/>
                <a:cs typeface="Consolas" panose="020B0609020204030204" pitchFamily="49" charset="0"/>
              </a:rPr>
              <a:t>  - </a:t>
            </a:r>
            <a:r>
              <a:rPr lang="en-GB" sz="24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apt-get install -y </a:t>
            </a:r>
            <a:r>
              <a:rPr lang="en-GB" sz="24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pgdev</a:t>
            </a:r>
            <a:r>
              <a:rPr lang="en-GB" sz="24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sz="24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kerberos</a:t>
            </a:r>
            <a:r>
              <a:rPr lang="en-GB" sz="24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enchant-2</a:t>
            </a:r>
            <a:br>
              <a:rPr lang="en-GB" sz="24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2400" dirty="0">
                <a:latin typeface="Consolas" panose="020B0609020204030204" pitchFamily="49" charset="0"/>
                <a:cs typeface="Consolas" panose="020B0609020204030204" pitchFamily="49" charset="0"/>
              </a:rPr>
              <a:t>  - </a:t>
            </a:r>
            <a:r>
              <a:rPr lang="en-GB" sz="24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pytest</a:t>
            </a:r>
            <a:r>
              <a:rPr lang="en-GB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br>
              <a:rPr lang="en-GB" sz="24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RU" sz="2400" dirty="0">
              <a:solidFill>
                <a:srgbClr val="C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240258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FC7B6B2-B557-EF46-B410-AA9D8A7F6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 делаю я в </a:t>
            </a:r>
            <a:r>
              <a:rPr lang="ru-RU" dirty="0" err="1"/>
              <a:t>пайплайне</a:t>
            </a:r>
            <a:r>
              <a:rPr lang="ru-RU" dirty="0"/>
              <a:t>?</a:t>
            </a:r>
            <a:endParaRPr lang="en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5BF371-E81B-0B43-A31F-2CC62EF6434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6CB4B4D-7CA3-9044-876B-883B54F8677D}" type="slidenum">
              <a:rPr lang="en-RU"/>
              <a:t>43</a:t>
            </a:fld>
            <a:endParaRPr lang="en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058C19-6FDA-AF47-A736-852D3BD490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 dirty="0"/>
              <a:t>Итак, «двойная </a:t>
            </a:r>
            <a:r>
              <a:rPr lang="ru-RU" dirty="0" err="1"/>
              <a:t>докеризация</a:t>
            </a:r>
            <a:r>
              <a:rPr lang="ru-RU" dirty="0"/>
              <a:t>»</a:t>
            </a:r>
            <a:endParaRPr lang="en-R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4076F8-6862-544D-9279-6E165276E5E3}"/>
              </a:ext>
            </a:extLst>
          </p:cNvPr>
          <p:cNvSpPr txBox="1"/>
          <p:nvPr/>
        </p:nvSpPr>
        <p:spPr>
          <a:xfrm>
            <a:off x="761999" y="1524000"/>
            <a:ext cx="1066800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CC783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almost-real-pipeline</a:t>
            </a:r>
            <a:r>
              <a:rPr lang="en-GB" sz="24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br>
              <a:rPr lang="en-GB" sz="2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24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GB" sz="2400" dirty="0">
                <a:solidFill>
                  <a:srgbClr val="CC783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script</a:t>
            </a:r>
            <a:r>
              <a:rPr lang="en-GB" sz="24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br>
              <a:rPr lang="en-GB" sz="2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2400" dirty="0">
                <a:latin typeface="Consolas" panose="020B0609020204030204" pitchFamily="49" charset="0"/>
                <a:cs typeface="Consolas" panose="020B0609020204030204" pitchFamily="49" charset="0"/>
              </a:rPr>
              <a:t>    ...</a:t>
            </a:r>
            <a:br>
              <a:rPr lang="en-GB" sz="2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2400" dirty="0">
                <a:latin typeface="Consolas" panose="020B0609020204030204" pitchFamily="49" charset="0"/>
                <a:cs typeface="Consolas" panose="020B0609020204030204" pitchFamily="49" charset="0"/>
              </a:rPr>
              <a:t>    - docker build . -t fancy-tag</a:t>
            </a:r>
            <a:br>
              <a:rPr lang="en-GB" sz="2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2400" dirty="0">
                <a:latin typeface="Consolas" panose="020B0609020204030204" pitchFamily="49" charset="0"/>
                <a:cs typeface="Consolas" panose="020B0609020204030204" pitchFamily="49" charset="0"/>
              </a:rPr>
              <a:t>    - docker run -t </a:t>
            </a:r>
            <a:r>
              <a:rPr lang="en-GB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fancy-tag:latest </a:t>
            </a:r>
            <a:r>
              <a:rPr lang="en-GB" sz="2400" dirty="0">
                <a:latin typeface="Consolas" panose="020B0609020204030204" pitchFamily="49" charset="0"/>
                <a:cs typeface="Consolas" panose="020B0609020204030204" pitchFamily="49" charset="0"/>
              </a:rPr>
              <a:t>bash -c "</a:t>
            </a:r>
            <a:r>
              <a:rPr lang="en-GB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pytest</a:t>
            </a:r>
            <a:r>
              <a:rPr lang="en-GB" sz="2400" dirty="0">
                <a:latin typeface="Consolas" panose="020B0609020204030204" pitchFamily="49" charset="0"/>
                <a:cs typeface="Consolas" panose="020B0609020204030204" pitchFamily="49" charset="0"/>
              </a:rPr>
              <a:t> ."</a:t>
            </a:r>
            <a:br>
              <a:rPr lang="en-GB" sz="2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2400" dirty="0">
                <a:latin typeface="Consolas" panose="020B0609020204030204" pitchFamily="49" charset="0"/>
                <a:cs typeface="Consolas" panose="020B0609020204030204" pitchFamily="49" charset="0"/>
              </a:rPr>
              <a:t>    ...</a:t>
            </a:r>
            <a:endParaRPr lang="en-RU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088065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7EECFFD-5F7D-1944-A941-82486CAF75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 чём помогает «двойная» </a:t>
            </a:r>
            <a:r>
              <a:rPr lang="ru-RU" dirty="0" err="1"/>
              <a:t>докеризация</a:t>
            </a:r>
            <a:r>
              <a:rPr lang="ru-RU" dirty="0"/>
              <a:t>?</a:t>
            </a:r>
            <a:endParaRPr lang="en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DDD980-E222-2144-BE87-A52B090237A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F260BB2-4DBA-4B96-A733-49638465F576}" type="slidenum">
              <a:rPr lang="x-none" smtClean="0"/>
              <a:pPr/>
              <a:t>44</a:t>
            </a:fld>
            <a:endParaRPr lang="x-none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2574142-2D79-F44C-9C93-63D56D95E1E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 sz="1600" dirty="0"/>
              <a:t>Специфика проектов остается в этих проектах и не протекает в общий </a:t>
            </a:r>
            <a:r>
              <a:rPr lang="ru-RU" sz="1600" dirty="0" err="1"/>
              <a:t>пайплайн</a:t>
            </a:r>
            <a:endParaRPr lang="en-RU" sz="160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7A461C8-CB91-E045-A3C0-AE15A9EAB6C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ru-RU" sz="2400" dirty="0"/>
              <a:t>В изоляции</a:t>
            </a:r>
            <a:endParaRPr lang="en-RU" sz="2400" dirty="0"/>
          </a:p>
        </p:txBody>
      </p:sp>
    </p:spTree>
    <p:extLst>
      <p:ext uri="{BB962C8B-B14F-4D97-AF65-F5344CB8AC3E}">
        <p14:creationId xmlns:p14="http://schemas.microsoft.com/office/powerpoint/2010/main" val="400925975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585DE4F-2142-8049-AB8D-33414D57046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7EECFFD-5F7D-1944-A941-82486CAF75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 чём помогает «двойная» </a:t>
            </a:r>
            <a:r>
              <a:rPr lang="ru-RU" dirty="0" err="1"/>
              <a:t>докеризация</a:t>
            </a:r>
            <a:r>
              <a:rPr lang="ru-RU" dirty="0"/>
              <a:t>?</a:t>
            </a:r>
            <a:endParaRPr lang="en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DDD980-E222-2144-BE87-A52B090237A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F260BB2-4DBA-4B96-A733-49638465F576}" type="slidenum">
              <a:rPr lang="x-none" smtClean="0"/>
              <a:pPr/>
              <a:t>45</a:t>
            </a:fld>
            <a:endParaRPr lang="x-none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2574142-2D79-F44C-9C93-63D56D95E1E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 sz="1600" dirty="0"/>
              <a:t>Специфика проектов остается в этих проектах и не протекает в общий </a:t>
            </a:r>
            <a:r>
              <a:rPr lang="ru-RU" sz="1600" dirty="0" err="1"/>
              <a:t>пайплайн</a:t>
            </a:r>
            <a:endParaRPr lang="en-RU" sz="160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7A461C8-CB91-E045-A3C0-AE15A9EAB6C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ru-RU" sz="2400" dirty="0"/>
              <a:t>В изоляции</a:t>
            </a:r>
            <a:endParaRPr lang="en-RU" sz="240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0C55640-E73F-2B4F-ABDA-A94E2620015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ru-RU" sz="1600" dirty="0"/>
              <a:t>Все дубликаты, характерные для </a:t>
            </a:r>
            <a:r>
              <a:rPr lang="en-US" sz="1600" dirty="0" err="1"/>
              <a:t>devops</a:t>
            </a:r>
            <a:r>
              <a:rPr lang="en-US" sz="1600" dirty="0"/>
              <a:t> </a:t>
            </a:r>
            <a:r>
              <a:rPr lang="ru-RU" sz="1600" dirty="0"/>
              <a:t>автоматизаций можно устранить!</a:t>
            </a:r>
            <a:endParaRPr lang="en-RU" sz="160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B243638-8394-C945-B33B-BAA8D83F4E1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ru-RU" sz="2400" dirty="0"/>
              <a:t>В устранении дупликации</a:t>
            </a:r>
            <a:endParaRPr lang="en-RU" sz="2400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66A3B2D-13A4-4146-A5B5-E68C184E17F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70343509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585DE4F-2142-8049-AB8D-33414D57046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7EECFFD-5F7D-1944-A941-82486CAF75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 чём помогает «двойная» </a:t>
            </a:r>
            <a:r>
              <a:rPr lang="ru-RU" dirty="0" err="1"/>
              <a:t>докеризация</a:t>
            </a:r>
            <a:r>
              <a:rPr lang="ru-RU" dirty="0"/>
              <a:t>?</a:t>
            </a:r>
            <a:endParaRPr lang="en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DDD980-E222-2144-BE87-A52B090237A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F260BB2-4DBA-4B96-A733-49638465F576}" type="slidenum">
              <a:rPr lang="x-none" smtClean="0"/>
              <a:pPr/>
              <a:t>46</a:t>
            </a:fld>
            <a:endParaRPr lang="x-none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2574142-2D79-F44C-9C93-63D56D95E1E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 sz="1600" dirty="0"/>
              <a:t>Специфика проектов остается в этих проектах и не протекает в общий </a:t>
            </a:r>
            <a:r>
              <a:rPr lang="ru-RU" sz="1600" dirty="0" err="1"/>
              <a:t>пайплайн</a:t>
            </a:r>
            <a:endParaRPr lang="en-RU" sz="160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7A461C8-CB91-E045-A3C0-AE15A9EAB6C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ru-RU" sz="2400" dirty="0"/>
              <a:t>В изоляции</a:t>
            </a:r>
            <a:endParaRPr lang="en-RU" sz="240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0C55640-E73F-2B4F-ABDA-A94E2620015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ru-RU" sz="1600" dirty="0"/>
              <a:t>Все дубликаты, характерные для </a:t>
            </a:r>
            <a:r>
              <a:rPr lang="en-US" sz="1600" dirty="0" err="1"/>
              <a:t>devops</a:t>
            </a:r>
            <a:r>
              <a:rPr lang="en-US" sz="1600" dirty="0"/>
              <a:t> </a:t>
            </a:r>
            <a:r>
              <a:rPr lang="ru-RU" sz="1600" dirty="0"/>
              <a:t>автоматизаций можно устранить!</a:t>
            </a:r>
            <a:endParaRPr lang="en-RU" sz="160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B243638-8394-C945-B33B-BAA8D83F4E1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ru-RU" sz="2400" dirty="0"/>
              <a:t>В устранении дупликации</a:t>
            </a:r>
            <a:endParaRPr lang="en-RU" sz="2400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1BF087B-E96F-F84C-AD4C-43FC9D5B223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ru-RU" sz="1600" dirty="0"/>
              <a:t>Ускоряем обновление на новые версии с помощью низкой связанности</a:t>
            </a:r>
            <a:endParaRPr lang="en-RU" sz="1600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68A518E-136D-344A-8F5E-A77A81D6839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ru-RU" sz="2400" dirty="0"/>
              <a:t>В ускорении</a:t>
            </a:r>
            <a:r>
              <a:rPr lang="ru-RU" dirty="0"/>
              <a:t>!</a:t>
            </a:r>
            <a:endParaRPr lang="en-RU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66A3B2D-13A4-4146-A5B5-E68C184E17F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16583009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FC7B6B2-B557-EF46-B410-AA9D8A7F6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Есть проблемы</a:t>
            </a:r>
            <a:endParaRPr lang="en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5BF371-E81B-0B43-A31F-2CC62EF6434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6CB4B4D-7CA3-9044-876B-883B54F8677D}" type="slidenum">
              <a:rPr lang="en-RU"/>
              <a:t>47</a:t>
            </a:fld>
            <a:endParaRPr lang="en-RU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C611CC4-D1D6-454E-AEDA-DFCD5CC50AC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61998" y="1700212"/>
            <a:ext cx="9188826" cy="3173446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ru-RU" sz="2400" dirty="0"/>
              <a:t>— Во-первых, вам нужно </a:t>
            </a:r>
            <a:r>
              <a:rPr lang="ru-RU" sz="2400" dirty="0" err="1"/>
              <a:t>коннектиться</a:t>
            </a:r>
            <a:r>
              <a:rPr lang="ru-RU" sz="2400" dirty="0"/>
              <a:t> к докер демону (у </a:t>
            </a:r>
            <a:r>
              <a:rPr lang="en-US" sz="2400" dirty="0" err="1"/>
              <a:t>gitlab</a:t>
            </a:r>
            <a:r>
              <a:rPr lang="en-US" sz="2400" dirty="0"/>
              <a:t> </a:t>
            </a:r>
            <a:r>
              <a:rPr lang="ru-RU" sz="2400" dirty="0"/>
              <a:t>хороший </a:t>
            </a:r>
            <a:r>
              <a:rPr lang="ru-RU" sz="2400" dirty="0" err="1"/>
              <a:t>гайд</a:t>
            </a:r>
            <a:r>
              <a:rPr lang="ru-RU" sz="2400" dirty="0"/>
              <a:t>) из «второго слоя»</a:t>
            </a:r>
            <a:r>
              <a:rPr lang="en-US" sz="2400" dirty="0"/>
              <a:t> </a:t>
            </a:r>
            <a:r>
              <a:rPr lang="en-US" sz="2400" dirty="0">
                <a:hlinkClick r:id="rId3"/>
              </a:rPr>
              <a:t>https://docs.gitlab.com/ee/ci/docker/using_docker_build.html</a:t>
            </a:r>
            <a:endParaRPr lang="ru-RU" sz="2400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9D53EB16-0A37-064C-B6B1-7DE3B0BDBE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62000" y="952500"/>
            <a:ext cx="9906000" cy="381000"/>
          </a:xfrm>
        </p:spPr>
        <p:txBody>
          <a:bodyPr/>
          <a:lstStyle/>
          <a:p>
            <a:r>
              <a:rPr lang="ru-RU" dirty="0"/>
              <a:t>«Двойная </a:t>
            </a:r>
            <a:r>
              <a:rPr lang="ru-RU" dirty="0" err="1"/>
              <a:t>докеризация</a:t>
            </a:r>
            <a:r>
              <a:rPr lang="ru-RU" dirty="0"/>
              <a:t>» бьет в псину</a:t>
            </a:r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73773530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FC7B6B2-B557-EF46-B410-AA9D8A7F6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Есть проблемы</a:t>
            </a:r>
            <a:endParaRPr lang="en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5BF371-E81B-0B43-A31F-2CC62EF6434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6CB4B4D-7CA3-9044-876B-883B54F8677D}" type="slidenum">
              <a:rPr lang="en-RU"/>
              <a:t>48</a:t>
            </a:fld>
            <a:endParaRPr lang="en-RU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C611CC4-D1D6-454E-AEDA-DFCD5CC50AC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61998" y="1700212"/>
            <a:ext cx="9188826" cy="3173446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ru-RU" sz="2400" dirty="0"/>
              <a:t>— Во-первых, вам нужно </a:t>
            </a:r>
            <a:r>
              <a:rPr lang="ru-RU" sz="2400" dirty="0" err="1"/>
              <a:t>коннектиться</a:t>
            </a:r>
            <a:r>
              <a:rPr lang="ru-RU" sz="2400" dirty="0"/>
              <a:t> к докер демону (у </a:t>
            </a:r>
            <a:r>
              <a:rPr lang="en-US" sz="2400" dirty="0" err="1"/>
              <a:t>gitlab</a:t>
            </a:r>
            <a:r>
              <a:rPr lang="en-US" sz="2400" dirty="0"/>
              <a:t> </a:t>
            </a:r>
            <a:r>
              <a:rPr lang="ru-RU" sz="2400" dirty="0"/>
              <a:t>хороший </a:t>
            </a:r>
            <a:r>
              <a:rPr lang="ru-RU" sz="2400" dirty="0" err="1"/>
              <a:t>гайд</a:t>
            </a:r>
            <a:r>
              <a:rPr lang="ru-RU" sz="2400" dirty="0"/>
              <a:t>) из «второго слоя»</a:t>
            </a:r>
            <a:r>
              <a:rPr lang="en-US" sz="2400" dirty="0"/>
              <a:t> </a:t>
            </a:r>
            <a:r>
              <a:rPr lang="en-US" sz="2400" dirty="0">
                <a:hlinkClick r:id="rId3"/>
              </a:rPr>
              <a:t>https://docs.gitlab.com/ee/ci/docker/using_docker_build.html</a:t>
            </a:r>
            <a:endParaRPr lang="ru-RU" sz="2400" dirty="0"/>
          </a:p>
          <a:p>
            <a:pPr>
              <a:lnSpc>
                <a:spcPct val="150000"/>
              </a:lnSpc>
            </a:pPr>
            <a:r>
              <a:rPr lang="ru-RU" sz="2400" dirty="0"/>
              <a:t>— Копирование файлов и монтирование — боль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9D53EB16-0A37-064C-B6B1-7DE3B0BDBE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62000" y="952500"/>
            <a:ext cx="9906000" cy="381000"/>
          </a:xfrm>
        </p:spPr>
        <p:txBody>
          <a:bodyPr/>
          <a:lstStyle/>
          <a:p>
            <a:r>
              <a:rPr lang="ru-RU" dirty="0"/>
              <a:t>«Двойная </a:t>
            </a:r>
            <a:r>
              <a:rPr lang="ru-RU" dirty="0" err="1"/>
              <a:t>докеризация</a:t>
            </a:r>
            <a:r>
              <a:rPr lang="ru-RU" dirty="0"/>
              <a:t>» бьет в псину</a:t>
            </a:r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359359598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FC7B6B2-B557-EF46-B410-AA9D8A7F6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Есть проблемы</a:t>
            </a:r>
            <a:endParaRPr lang="en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5BF371-E81B-0B43-A31F-2CC62EF6434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6CB4B4D-7CA3-9044-876B-883B54F8677D}" type="slidenum">
              <a:rPr lang="en-RU"/>
              <a:t>49</a:t>
            </a:fld>
            <a:endParaRPr lang="en-RU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C611CC4-D1D6-454E-AEDA-DFCD5CC50AC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61998" y="1700212"/>
            <a:ext cx="9188826" cy="3173446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ru-RU" sz="2400" dirty="0"/>
              <a:t>— Во-первых, вам нужно </a:t>
            </a:r>
            <a:r>
              <a:rPr lang="ru-RU" sz="2400" dirty="0" err="1"/>
              <a:t>коннектиться</a:t>
            </a:r>
            <a:r>
              <a:rPr lang="ru-RU" sz="2400" dirty="0"/>
              <a:t> к докер демону (у </a:t>
            </a:r>
            <a:r>
              <a:rPr lang="en-US" sz="2400" dirty="0" err="1"/>
              <a:t>gitlab</a:t>
            </a:r>
            <a:r>
              <a:rPr lang="en-US" sz="2400" dirty="0"/>
              <a:t> </a:t>
            </a:r>
            <a:r>
              <a:rPr lang="ru-RU" sz="2400" dirty="0"/>
              <a:t>хороший </a:t>
            </a:r>
            <a:r>
              <a:rPr lang="ru-RU" sz="2400" dirty="0" err="1"/>
              <a:t>гайд</a:t>
            </a:r>
            <a:r>
              <a:rPr lang="ru-RU" sz="2400" dirty="0"/>
              <a:t>) из «второго слоя»</a:t>
            </a:r>
            <a:r>
              <a:rPr lang="en-US" sz="2400" dirty="0"/>
              <a:t> </a:t>
            </a:r>
            <a:r>
              <a:rPr lang="en-US" sz="2400" dirty="0">
                <a:hlinkClick r:id="rId3"/>
              </a:rPr>
              <a:t>https://docs.gitlab.com/ee/ci/docker/using_docker_build.html</a:t>
            </a:r>
            <a:endParaRPr lang="ru-RU" sz="2400" dirty="0"/>
          </a:p>
          <a:p>
            <a:pPr>
              <a:lnSpc>
                <a:spcPct val="150000"/>
              </a:lnSpc>
            </a:pPr>
            <a:r>
              <a:rPr lang="ru-RU" sz="2400" dirty="0"/>
              <a:t>— Копирование файлов и монтирование — боль</a:t>
            </a:r>
            <a:r>
              <a:rPr lang="en-US" sz="2400" dirty="0"/>
              <a:t> </a:t>
            </a:r>
            <a:r>
              <a:rPr lang="en-RU" sz="2400" dirty="0"/>
              <a:t>✅</a:t>
            </a:r>
            <a:endParaRPr lang="ru-RU" sz="2400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9D53EB16-0A37-064C-B6B1-7DE3B0BDBE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62000" y="952500"/>
            <a:ext cx="9906000" cy="381000"/>
          </a:xfrm>
        </p:spPr>
        <p:txBody>
          <a:bodyPr/>
          <a:lstStyle/>
          <a:p>
            <a:r>
              <a:rPr lang="ru-RU" dirty="0"/>
              <a:t>«Двойная </a:t>
            </a:r>
            <a:r>
              <a:rPr lang="ru-RU" dirty="0" err="1"/>
              <a:t>докеризация</a:t>
            </a:r>
            <a:r>
              <a:rPr lang="ru-RU" dirty="0"/>
              <a:t>» бьет в псину</a:t>
            </a:r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24352956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A1F08C-1FBB-E547-A393-32B2143262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Денис Аникин</a:t>
            </a:r>
            <a:endParaRPr lang="x-non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7609C1F-034A-2841-B35C-496AE7402E8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F260BB2-4DBA-4B96-A733-49638465F576}" type="slidenum">
              <a:rPr lang="x-none" smtClean="0"/>
              <a:pPr/>
              <a:t>5</a:t>
            </a:fld>
            <a:endParaRPr lang="x-none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E16823E-915E-AF4F-9DBE-B8DDD519F2D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 dirty="0"/>
              <a:t>Кто я такой:</a:t>
            </a:r>
            <a:endParaRPr lang="en-RU" dirty="0"/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B28FE803-1AA2-BC44-8C40-D80C41DBDC4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62000" y="1700213"/>
            <a:ext cx="6342994" cy="3187097"/>
          </a:xfrm>
        </p:spPr>
        <p:txBody>
          <a:bodyPr/>
          <a:lstStyle/>
          <a:p>
            <a:pPr>
              <a:lnSpc>
                <a:spcPct val="150000"/>
              </a:lnSpc>
              <a:spcBef>
                <a:spcPts val="1200"/>
              </a:spcBef>
              <a:defRPr sz="2400"/>
            </a:pPr>
            <a:r>
              <a:rPr lang="en-US" sz="2000" dirty="0"/>
              <a:t>—</a:t>
            </a:r>
            <a:r>
              <a:rPr lang="ru-RU" sz="2000" dirty="0"/>
              <a:t> работаю в </a:t>
            </a:r>
            <a:r>
              <a:rPr lang="ru-RU" sz="2000" dirty="0" err="1"/>
              <a:t>Райффайзен</a:t>
            </a:r>
            <a:r>
              <a:rPr lang="ru-RU" sz="2000" dirty="0"/>
              <a:t> банке</a:t>
            </a:r>
            <a:endParaRPr lang="en-US" sz="2000" dirty="0"/>
          </a:p>
          <a:p>
            <a:pPr>
              <a:lnSpc>
                <a:spcPct val="150000"/>
              </a:lnSpc>
              <a:spcBef>
                <a:spcPts val="1200"/>
              </a:spcBef>
              <a:defRPr sz="2400"/>
            </a:pPr>
            <a:r>
              <a:rPr lang="ru-RU" sz="2000" dirty="0"/>
              <a:t>— </a:t>
            </a:r>
            <a:r>
              <a:rPr lang="en-GB" sz="2000" dirty="0"/>
              <a:t>team lead </a:t>
            </a:r>
            <a:r>
              <a:rPr lang="ru-RU" sz="2000" dirty="0"/>
              <a:t>в команде </a:t>
            </a:r>
            <a:r>
              <a:rPr lang="en-GB" sz="2000" dirty="0"/>
              <a:t>Chat</a:t>
            </a:r>
          </a:p>
          <a:p>
            <a:pPr>
              <a:lnSpc>
                <a:spcPct val="150000"/>
              </a:lnSpc>
              <a:spcBef>
                <a:spcPts val="1200"/>
              </a:spcBef>
              <a:defRPr sz="2400"/>
            </a:pPr>
            <a:r>
              <a:rPr lang="en-GB" sz="2000" dirty="0"/>
              <a:t>— community lead </a:t>
            </a:r>
            <a:r>
              <a:rPr lang="ru-RU" sz="2000" dirty="0"/>
              <a:t>в </a:t>
            </a:r>
            <a:r>
              <a:rPr lang="en-GB" sz="2000" dirty="0"/>
              <a:t>Python Community</a:t>
            </a:r>
          </a:p>
          <a:p>
            <a:pPr>
              <a:lnSpc>
                <a:spcPct val="150000"/>
              </a:lnSpc>
              <a:spcBef>
                <a:spcPts val="1200"/>
              </a:spcBef>
              <a:defRPr sz="2400"/>
            </a:pPr>
            <a:r>
              <a:rPr lang="en-GB" sz="2000" dirty="0"/>
              <a:t>—</a:t>
            </a:r>
            <a:r>
              <a:rPr lang="ru-RU" sz="2000" dirty="0"/>
              <a:t> </a:t>
            </a:r>
            <a:r>
              <a:rPr lang="en-GB" sz="2000" dirty="0" err="1"/>
              <a:t>fullstack</a:t>
            </a:r>
            <a:r>
              <a:rPr lang="en-GB" sz="2000" dirty="0"/>
              <a:t>: </a:t>
            </a:r>
            <a:r>
              <a:rPr lang="ru-RU" sz="2000" dirty="0"/>
              <a:t>разрабатываю на </a:t>
            </a:r>
            <a:r>
              <a:rPr lang="en-US" sz="2000" dirty="0"/>
              <a:t>back </a:t>
            </a:r>
            <a:r>
              <a:rPr lang="ru-RU" sz="2000" dirty="0"/>
              <a:t>на </a:t>
            </a:r>
            <a:r>
              <a:rPr lang="en-GB" sz="2000" dirty="0"/>
              <a:t>python </a:t>
            </a:r>
            <a:r>
              <a:rPr lang="ru-RU" sz="2000" dirty="0"/>
              <a:t>и </a:t>
            </a:r>
            <a:r>
              <a:rPr lang="en-US" sz="2000" dirty="0"/>
              <a:t>front </a:t>
            </a:r>
            <a:r>
              <a:rPr lang="ru-RU" sz="2000" dirty="0"/>
              <a:t>на </a:t>
            </a:r>
            <a:r>
              <a:rPr lang="en-GB" sz="2000" dirty="0"/>
              <a:t>typescript, </a:t>
            </a:r>
            <a:r>
              <a:rPr lang="ru-RU" sz="2000" dirty="0"/>
              <a:t>занимаюсь </a:t>
            </a:r>
            <a:r>
              <a:rPr lang="en-US" sz="2000" dirty="0" err="1"/>
              <a:t>devops</a:t>
            </a:r>
            <a:endParaRPr lang="en-GB" sz="2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61750F4-794C-5A4D-9D12-5540C097AF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6015" y="1700213"/>
            <a:ext cx="2613985" cy="261660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5D3B18D-A889-F34F-909B-9001BB36A6C4}"/>
              </a:ext>
            </a:extLst>
          </p:cNvPr>
          <p:cNvSpPr txBox="1"/>
          <p:nvPr/>
        </p:nvSpPr>
        <p:spPr>
          <a:xfrm>
            <a:off x="9209616" y="4609013"/>
            <a:ext cx="1826782" cy="400110"/>
          </a:xfrm>
          <a:prstGeom prst="rect">
            <a:avLst/>
          </a:prstGeom>
        </p:spPr>
        <p:txBody>
          <a:bodyPr vert="horz" wrap="none" lIns="0" tIns="45720" rIns="91440" bIns="45720" rtlCol="0">
            <a:spAutoFit/>
          </a:bodyPr>
          <a:lstStyle/>
          <a:p>
            <a:pPr algn="l"/>
            <a:r>
              <a:rPr lang="en-US" sz="2000" dirty="0">
                <a:solidFill>
                  <a:schemeClr val="bg1"/>
                </a:solidFill>
                <a:hlinkClick r:id="rId3"/>
              </a:rPr>
              <a:t>https://xfenix.ru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85929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FC7B6B2-B557-EF46-B410-AA9D8A7F6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Есть проблемы</a:t>
            </a:r>
            <a:endParaRPr lang="en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5BF371-E81B-0B43-A31F-2CC62EF6434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6CB4B4D-7CA3-9044-876B-883B54F8677D}" type="slidenum">
              <a:rPr lang="en-RU"/>
              <a:t>50</a:t>
            </a:fld>
            <a:endParaRPr lang="en-RU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C611CC4-D1D6-454E-AEDA-DFCD5CC50AC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61998" y="1700212"/>
            <a:ext cx="9188826" cy="3173446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ru-RU" sz="2400" dirty="0"/>
              <a:t>— Во-первых, вам нужно </a:t>
            </a:r>
            <a:r>
              <a:rPr lang="ru-RU" sz="2400" dirty="0" err="1"/>
              <a:t>коннектиться</a:t>
            </a:r>
            <a:r>
              <a:rPr lang="ru-RU" sz="2400" dirty="0"/>
              <a:t> к докер демону (у </a:t>
            </a:r>
            <a:r>
              <a:rPr lang="en-US" sz="2400" dirty="0" err="1"/>
              <a:t>gitlab</a:t>
            </a:r>
            <a:r>
              <a:rPr lang="en-US" sz="2400" dirty="0"/>
              <a:t> </a:t>
            </a:r>
            <a:r>
              <a:rPr lang="ru-RU" sz="2400" dirty="0"/>
              <a:t>хороший </a:t>
            </a:r>
            <a:r>
              <a:rPr lang="ru-RU" sz="2400" dirty="0" err="1"/>
              <a:t>гайд</a:t>
            </a:r>
            <a:r>
              <a:rPr lang="ru-RU" sz="2400" dirty="0"/>
              <a:t>) из «второго слоя»</a:t>
            </a:r>
            <a:r>
              <a:rPr lang="en-US" sz="2400" dirty="0"/>
              <a:t> </a:t>
            </a:r>
            <a:r>
              <a:rPr lang="en-US" sz="2400" dirty="0">
                <a:hlinkClick r:id="rId3"/>
              </a:rPr>
              <a:t>https://docs.gitlab.com/ee/ci/docker/using_docker_build.html</a:t>
            </a:r>
            <a:endParaRPr lang="ru-RU" sz="2400" dirty="0"/>
          </a:p>
          <a:p>
            <a:pPr>
              <a:lnSpc>
                <a:spcPct val="150000"/>
              </a:lnSpc>
            </a:pPr>
            <a:r>
              <a:rPr lang="ru-RU" sz="2400" dirty="0"/>
              <a:t>— Копирование файлов и монтирование — боль</a:t>
            </a:r>
            <a:r>
              <a:rPr lang="en-US" sz="2400" dirty="0"/>
              <a:t> </a:t>
            </a:r>
            <a:r>
              <a:rPr lang="en-RU" sz="2400" dirty="0"/>
              <a:t>✅</a:t>
            </a:r>
            <a:endParaRPr lang="ru-RU" sz="2400" dirty="0"/>
          </a:p>
          <a:p>
            <a:pPr>
              <a:lnSpc>
                <a:spcPct val="150000"/>
              </a:lnSpc>
            </a:pPr>
            <a:r>
              <a:rPr lang="ru-RU" sz="2400" dirty="0"/>
              <a:t>— Связываться с сайд контейнерами из </a:t>
            </a:r>
            <a:r>
              <a:rPr lang="en-US" sz="2400" dirty="0"/>
              <a:t>services</a:t>
            </a:r>
            <a:r>
              <a:rPr lang="ru-RU" sz="2400" dirty="0"/>
              <a:t> непросто</a:t>
            </a:r>
            <a:r>
              <a:rPr lang="en-US" sz="2400" dirty="0"/>
              <a:t> </a:t>
            </a:r>
            <a:endParaRPr lang="ru-RU" sz="2400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9D53EB16-0A37-064C-B6B1-7DE3B0BDBE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62000" y="952500"/>
            <a:ext cx="9906000" cy="381000"/>
          </a:xfrm>
        </p:spPr>
        <p:txBody>
          <a:bodyPr/>
          <a:lstStyle/>
          <a:p>
            <a:r>
              <a:rPr lang="ru-RU" dirty="0"/>
              <a:t>«Двойная </a:t>
            </a:r>
            <a:r>
              <a:rPr lang="ru-RU" dirty="0" err="1"/>
              <a:t>докеризация</a:t>
            </a:r>
            <a:r>
              <a:rPr lang="ru-RU" dirty="0"/>
              <a:t>» бьет в псину</a:t>
            </a:r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416005099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FB7CB-E4A4-EC40-84AD-D695499A3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Наконец уже к </a:t>
            </a:r>
            <a:r>
              <a:rPr lang="ru-RU" dirty="0" err="1"/>
              <a:t>пайплайну</a:t>
            </a:r>
            <a:r>
              <a:rPr lang="ru-RU" dirty="0"/>
              <a:t>!</a:t>
            </a:r>
            <a:endParaRPr lang="en-R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5D1CE20-A6BC-4544-A116-BD19CF39479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F260BB2-4DBA-4B96-A733-49638465F576}" type="slidenum">
              <a:rPr lang="x-none" smtClean="0"/>
              <a:pPr/>
              <a:t>51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38403183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FC7B6B2-B557-EF46-B410-AA9D8A7F6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Примеры к презентации, код</a:t>
            </a:r>
            <a:endParaRPr lang="en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5BF371-E81B-0B43-A31F-2CC62EF6434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6CB4B4D-7CA3-9044-876B-883B54F8677D}" type="slidenum">
              <a:rPr lang="en-RU"/>
              <a:t>52</a:t>
            </a:fld>
            <a:endParaRPr lang="en-RU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D9F12E11-4A3F-624C-971D-641485AD983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62000" y="952500"/>
            <a:ext cx="9906000" cy="381000"/>
          </a:xfrm>
        </p:spPr>
        <p:txBody>
          <a:bodyPr/>
          <a:lstStyle/>
          <a:p>
            <a:r>
              <a:rPr lang="en-GB" dirty="0">
                <a:hlinkClick r:id="rId3"/>
              </a:rPr>
              <a:t>https://github.com/xfenix/pycon2022</a:t>
            </a:r>
            <a:endParaRPr lang="ru-RU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3EB70F4-8403-8C44-9370-A673EA50A7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999" y="1765213"/>
            <a:ext cx="4336330" cy="4336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78980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FC7B6B2-B557-EF46-B410-AA9D8A7F6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Ключевые особенности</a:t>
            </a:r>
            <a:endParaRPr lang="en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5BF371-E81B-0B43-A31F-2CC62EF6434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6CB4B4D-7CA3-9044-876B-883B54F8677D}" type="slidenum">
              <a:rPr lang="en-RU"/>
              <a:t>53</a:t>
            </a:fld>
            <a:endParaRPr lang="en-RU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C611CC4-D1D6-454E-AEDA-DFCD5CC50AC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61998" y="1700212"/>
            <a:ext cx="9188826" cy="3173446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ru-RU" sz="2400" dirty="0"/>
              <a:t>—</a:t>
            </a:r>
            <a:r>
              <a:rPr lang="en-US" sz="2400" dirty="0"/>
              <a:t> </a:t>
            </a:r>
            <a:r>
              <a:rPr lang="ru-RU" sz="2400" dirty="0"/>
              <a:t>«Двойная </a:t>
            </a:r>
            <a:r>
              <a:rPr lang="ru-RU" sz="2400" dirty="0" err="1"/>
              <a:t>докеризация</a:t>
            </a:r>
            <a:r>
              <a:rPr lang="ru-RU" sz="2400" dirty="0"/>
              <a:t>»</a:t>
            </a:r>
            <a:r>
              <a:rPr lang="en-US" sz="2400" dirty="0"/>
              <a:t> </a:t>
            </a:r>
            <a:r>
              <a:rPr lang="en-RU" sz="2400" dirty="0"/>
              <a:t>🐳 🐳</a:t>
            </a:r>
            <a:endParaRPr lang="ru-RU" sz="24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058C19-6FDA-AF47-A736-852D3BD490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 dirty="0"/>
              <a:t>Это всё на </a:t>
            </a:r>
            <a:r>
              <a:rPr lang="en-US" dirty="0"/>
              <a:t>Gitlab</a:t>
            </a:r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348344856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FC7B6B2-B557-EF46-B410-AA9D8A7F6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Ключевые особенности</a:t>
            </a:r>
            <a:endParaRPr lang="en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5BF371-E81B-0B43-A31F-2CC62EF6434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6CB4B4D-7CA3-9044-876B-883B54F8677D}" type="slidenum">
              <a:rPr lang="en-RU"/>
              <a:t>54</a:t>
            </a:fld>
            <a:endParaRPr lang="en-RU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C611CC4-D1D6-454E-AEDA-DFCD5CC50AC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61998" y="1700212"/>
            <a:ext cx="9188826" cy="3173446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ru-RU" sz="2400" dirty="0"/>
              <a:t>—</a:t>
            </a:r>
            <a:r>
              <a:rPr lang="en-US" sz="2400" dirty="0"/>
              <a:t> </a:t>
            </a:r>
            <a:r>
              <a:rPr lang="ru-RU" sz="2400" dirty="0"/>
              <a:t>«Двойная </a:t>
            </a:r>
            <a:r>
              <a:rPr lang="ru-RU" sz="2400" dirty="0" err="1"/>
              <a:t>докеризация</a:t>
            </a:r>
            <a:r>
              <a:rPr lang="ru-RU" sz="2400" dirty="0"/>
              <a:t>»</a:t>
            </a:r>
            <a:r>
              <a:rPr lang="en-US" sz="2400" dirty="0"/>
              <a:t> </a:t>
            </a:r>
            <a:r>
              <a:rPr lang="en-RU" sz="2400" dirty="0"/>
              <a:t>🐳 🐳</a:t>
            </a:r>
            <a:endParaRPr lang="ru-RU" sz="2400" dirty="0"/>
          </a:p>
          <a:p>
            <a:pPr>
              <a:lnSpc>
                <a:spcPct val="150000"/>
              </a:lnSpc>
            </a:pPr>
            <a:r>
              <a:rPr lang="ru-RU" sz="2400" dirty="0"/>
              <a:t>— Централизация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058C19-6FDA-AF47-A736-852D3BD490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 dirty="0"/>
              <a:t>Это всё на </a:t>
            </a:r>
            <a:r>
              <a:rPr lang="en-US" dirty="0"/>
              <a:t>Gitlab</a:t>
            </a:r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386435963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FC7B6B2-B557-EF46-B410-AA9D8A7F6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Ключевые особенности</a:t>
            </a:r>
            <a:endParaRPr lang="en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5BF371-E81B-0B43-A31F-2CC62EF6434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6CB4B4D-7CA3-9044-876B-883B54F8677D}" type="slidenum">
              <a:rPr lang="en-RU"/>
              <a:t>55</a:t>
            </a:fld>
            <a:endParaRPr lang="en-RU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C611CC4-D1D6-454E-AEDA-DFCD5CC50AC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61998" y="1700212"/>
            <a:ext cx="9188826" cy="3173446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ru-RU" sz="2400" dirty="0"/>
              <a:t>—</a:t>
            </a:r>
            <a:r>
              <a:rPr lang="en-US" sz="2400" dirty="0"/>
              <a:t> </a:t>
            </a:r>
            <a:r>
              <a:rPr lang="ru-RU" sz="2400" dirty="0"/>
              <a:t>«Двойная </a:t>
            </a:r>
            <a:r>
              <a:rPr lang="ru-RU" sz="2400" dirty="0" err="1"/>
              <a:t>докеризация</a:t>
            </a:r>
            <a:r>
              <a:rPr lang="ru-RU" sz="2400" dirty="0"/>
              <a:t>»</a:t>
            </a:r>
            <a:r>
              <a:rPr lang="en-US" sz="2400" dirty="0"/>
              <a:t> </a:t>
            </a:r>
            <a:r>
              <a:rPr lang="en-RU" sz="2400" dirty="0"/>
              <a:t>🐳 🐳</a:t>
            </a:r>
            <a:endParaRPr lang="ru-RU" sz="2400" dirty="0"/>
          </a:p>
          <a:p>
            <a:pPr>
              <a:lnSpc>
                <a:spcPct val="150000"/>
              </a:lnSpc>
            </a:pPr>
            <a:r>
              <a:rPr lang="ru-RU" sz="2400" dirty="0"/>
              <a:t>— Централизация</a:t>
            </a:r>
          </a:p>
          <a:p>
            <a:pPr>
              <a:lnSpc>
                <a:spcPct val="150000"/>
              </a:lnSpc>
            </a:pPr>
            <a:r>
              <a:rPr lang="ru-RU" sz="2400" dirty="0"/>
              <a:t>— </a:t>
            </a:r>
            <a:r>
              <a:rPr lang="ru-RU" sz="2400" dirty="0" err="1"/>
              <a:t>Пресеты</a:t>
            </a:r>
            <a:endParaRPr lang="ru-RU" sz="24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058C19-6FDA-AF47-A736-852D3BD490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 dirty="0"/>
              <a:t>Это всё на </a:t>
            </a:r>
            <a:r>
              <a:rPr lang="en-US" dirty="0"/>
              <a:t>Gitlab</a:t>
            </a:r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266914994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FC7B6B2-B557-EF46-B410-AA9D8A7F6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Ключевые особенности</a:t>
            </a:r>
            <a:endParaRPr lang="en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5BF371-E81B-0B43-A31F-2CC62EF6434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6CB4B4D-7CA3-9044-876B-883B54F8677D}" type="slidenum">
              <a:rPr lang="en-RU"/>
              <a:t>56</a:t>
            </a:fld>
            <a:endParaRPr lang="en-RU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C611CC4-D1D6-454E-AEDA-DFCD5CC50AC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61998" y="1700212"/>
            <a:ext cx="9188826" cy="3173446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ru-RU" sz="2400" dirty="0"/>
              <a:t>—</a:t>
            </a:r>
            <a:r>
              <a:rPr lang="en-US" sz="2400" dirty="0"/>
              <a:t> </a:t>
            </a:r>
            <a:r>
              <a:rPr lang="ru-RU" sz="2400" dirty="0"/>
              <a:t>«Двойная </a:t>
            </a:r>
            <a:r>
              <a:rPr lang="ru-RU" sz="2400" dirty="0" err="1"/>
              <a:t>докеризация</a:t>
            </a:r>
            <a:r>
              <a:rPr lang="ru-RU" sz="2400" dirty="0"/>
              <a:t>»</a:t>
            </a:r>
            <a:r>
              <a:rPr lang="en-US" sz="2400" dirty="0"/>
              <a:t> </a:t>
            </a:r>
            <a:r>
              <a:rPr lang="en-RU" sz="2400" dirty="0"/>
              <a:t>🐳 🐳</a:t>
            </a:r>
            <a:endParaRPr lang="ru-RU" sz="2400" dirty="0"/>
          </a:p>
          <a:p>
            <a:pPr>
              <a:lnSpc>
                <a:spcPct val="150000"/>
              </a:lnSpc>
            </a:pPr>
            <a:r>
              <a:rPr lang="ru-RU" sz="2400" dirty="0"/>
              <a:t>— Централизация</a:t>
            </a:r>
          </a:p>
          <a:p>
            <a:pPr>
              <a:lnSpc>
                <a:spcPct val="150000"/>
              </a:lnSpc>
            </a:pPr>
            <a:r>
              <a:rPr lang="ru-RU" sz="2400" dirty="0"/>
              <a:t>— </a:t>
            </a:r>
            <a:r>
              <a:rPr lang="ru-RU" sz="2400" dirty="0" err="1"/>
              <a:t>Пресеты</a:t>
            </a:r>
            <a:endParaRPr lang="ru-RU" sz="2400" dirty="0"/>
          </a:p>
          <a:p>
            <a:pPr>
              <a:lnSpc>
                <a:spcPct val="150000"/>
              </a:lnSpc>
            </a:pPr>
            <a:r>
              <a:rPr lang="ru-RU" sz="2400" dirty="0"/>
              <a:t>— Использование </a:t>
            </a:r>
            <a:r>
              <a:rPr lang="en-US" sz="2400" dirty="0"/>
              <a:t>include, reference, template</a:t>
            </a:r>
            <a:r>
              <a:rPr lang="ru-RU" sz="2400" dirty="0"/>
              <a:t> для избегания основной боли </a:t>
            </a:r>
            <a:r>
              <a:rPr lang="ru-RU" sz="2400" dirty="0" err="1"/>
              <a:t>пайплайнов</a:t>
            </a:r>
            <a:r>
              <a:rPr lang="ru-RU" sz="2400" dirty="0"/>
              <a:t>: дупликации кода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058C19-6FDA-AF47-A736-852D3BD490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 dirty="0"/>
              <a:t>Это всё на </a:t>
            </a:r>
            <a:r>
              <a:rPr lang="en-US" dirty="0"/>
              <a:t>Gitlab</a:t>
            </a:r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369504543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FC7B6B2-B557-EF46-B410-AA9D8A7F6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Ключевые особенности</a:t>
            </a:r>
            <a:endParaRPr lang="en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5BF371-E81B-0B43-A31F-2CC62EF6434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6CB4B4D-7CA3-9044-876B-883B54F8677D}" type="slidenum">
              <a:rPr lang="en-RU"/>
              <a:t>57</a:t>
            </a:fld>
            <a:endParaRPr lang="en-RU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C611CC4-D1D6-454E-AEDA-DFCD5CC50AC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61998" y="1700211"/>
            <a:ext cx="9188826" cy="3891291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ru-RU" sz="2400" dirty="0"/>
              <a:t>—</a:t>
            </a:r>
            <a:r>
              <a:rPr lang="en-US" sz="2400" dirty="0"/>
              <a:t> </a:t>
            </a:r>
            <a:r>
              <a:rPr lang="ru-RU" sz="2400" dirty="0"/>
              <a:t>«Двойная </a:t>
            </a:r>
            <a:r>
              <a:rPr lang="ru-RU" sz="2400" dirty="0" err="1"/>
              <a:t>докеризация</a:t>
            </a:r>
            <a:r>
              <a:rPr lang="ru-RU" sz="2400" dirty="0"/>
              <a:t>»</a:t>
            </a:r>
            <a:r>
              <a:rPr lang="en-US" sz="2400" dirty="0"/>
              <a:t> </a:t>
            </a:r>
            <a:r>
              <a:rPr lang="en-RU" sz="2400" dirty="0"/>
              <a:t>🐳 🐳</a:t>
            </a:r>
            <a:endParaRPr lang="ru-RU" sz="2400" dirty="0"/>
          </a:p>
          <a:p>
            <a:pPr>
              <a:lnSpc>
                <a:spcPct val="150000"/>
              </a:lnSpc>
            </a:pPr>
            <a:r>
              <a:rPr lang="ru-RU" sz="2400" dirty="0"/>
              <a:t>— Централизация</a:t>
            </a:r>
          </a:p>
          <a:p>
            <a:pPr>
              <a:lnSpc>
                <a:spcPct val="150000"/>
              </a:lnSpc>
            </a:pPr>
            <a:r>
              <a:rPr lang="ru-RU" sz="2400" dirty="0"/>
              <a:t>— </a:t>
            </a:r>
            <a:r>
              <a:rPr lang="ru-RU" sz="2400" dirty="0" err="1"/>
              <a:t>Пресеты</a:t>
            </a:r>
            <a:endParaRPr lang="ru-RU" sz="2400" dirty="0"/>
          </a:p>
          <a:p>
            <a:pPr>
              <a:lnSpc>
                <a:spcPct val="150000"/>
              </a:lnSpc>
            </a:pPr>
            <a:r>
              <a:rPr lang="ru-RU" sz="2400" dirty="0"/>
              <a:t>— Использование </a:t>
            </a:r>
            <a:r>
              <a:rPr lang="en-US" sz="2400" dirty="0"/>
              <a:t>include, reference, template</a:t>
            </a:r>
            <a:r>
              <a:rPr lang="ru-RU" sz="2400" dirty="0"/>
              <a:t> для избегания основной боли </a:t>
            </a:r>
            <a:r>
              <a:rPr lang="ru-RU" sz="2400" dirty="0" err="1"/>
              <a:t>пайплайнов</a:t>
            </a:r>
            <a:r>
              <a:rPr lang="ru-RU" sz="2400" dirty="0"/>
              <a:t>: дупликации кода</a:t>
            </a:r>
          </a:p>
          <a:p>
            <a:pPr>
              <a:lnSpc>
                <a:spcPct val="150000"/>
              </a:lnSpc>
            </a:pPr>
            <a:r>
              <a:rPr lang="ru-RU" sz="2400" dirty="0"/>
              <a:t>— Тестируем и отправляем в </a:t>
            </a:r>
            <a:r>
              <a:rPr lang="ru-RU" sz="2400" dirty="0" err="1"/>
              <a:t>продакшн</a:t>
            </a:r>
            <a:r>
              <a:rPr lang="ru-RU" sz="2400" dirty="0"/>
              <a:t> один и тот же образ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058C19-6FDA-AF47-A736-852D3BD490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 dirty="0"/>
              <a:t>Это всё на </a:t>
            </a:r>
            <a:r>
              <a:rPr lang="en-US" dirty="0"/>
              <a:t>Gitlab</a:t>
            </a:r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84668983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5BF371-E81B-0B43-A31F-2CC62EF6434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6CB4B4D-7CA3-9044-876B-883B54F8677D}" type="slidenum">
              <a:rPr lang="en-RU"/>
              <a:t>58</a:t>
            </a:fld>
            <a:endParaRPr lang="en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933BDB-FA03-C044-9EEA-A7E1033618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016" y="0"/>
            <a:ext cx="102239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71823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FC7B6B2-B557-EF46-B410-AA9D8A7F6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Лейаут</a:t>
            </a:r>
            <a:r>
              <a:rPr lang="ru-RU" dirty="0"/>
              <a:t>: центральный </a:t>
            </a:r>
            <a:r>
              <a:rPr lang="ru-RU" dirty="0" err="1"/>
              <a:t>репозиторий</a:t>
            </a:r>
            <a:endParaRPr lang="en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5BF371-E81B-0B43-A31F-2CC62EF6434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6CB4B4D-7CA3-9044-876B-883B54F8677D}" type="slidenum">
              <a:rPr lang="en-RU"/>
              <a:t>59</a:t>
            </a:fld>
            <a:endParaRPr lang="en-RU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250BA7-A579-A54C-BE8B-F6D99C17E8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999" y="1031843"/>
            <a:ext cx="2895601" cy="5492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0967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7EECFFD-5F7D-1944-A941-82486CAF75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Цели рассказа</a:t>
            </a:r>
            <a:endParaRPr lang="en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DDD980-E222-2144-BE87-A52B090237A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F260BB2-4DBA-4B96-A733-49638465F576}" type="slidenum">
              <a:rPr lang="x-none" smtClean="0"/>
              <a:pPr/>
              <a:t>6</a:t>
            </a:fld>
            <a:endParaRPr lang="x-none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2574142-2D79-F44C-9C93-63D56D95E1E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 sz="1600" dirty="0"/>
              <a:t>Важно для тех, кто никогда их ещё не писал</a:t>
            </a:r>
            <a:endParaRPr lang="en-RU" sz="160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7A461C8-CB91-E045-A3C0-AE15A9EAB6C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ru-RU" sz="2400" dirty="0"/>
              <a:t>Помочь начать писать </a:t>
            </a:r>
            <a:r>
              <a:rPr lang="ru-RU" sz="2400" dirty="0" err="1"/>
              <a:t>пайплайны</a:t>
            </a:r>
            <a:endParaRPr lang="en-RU" sz="2400" dirty="0"/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7ADB6F11-1AB1-1F46-8AA9-E2A98FDA532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62000" y="952500"/>
            <a:ext cx="6858000" cy="381000"/>
          </a:xfrm>
        </p:spPr>
        <p:txBody>
          <a:bodyPr/>
          <a:lstStyle/>
          <a:p>
            <a:r>
              <a:rPr lang="ru-RU" dirty="0"/>
              <a:t>Расскажу коротко какие цели преследовал</a:t>
            </a:r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182059603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FC7B6B2-B557-EF46-B410-AA9D8A7F6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Лейаут</a:t>
            </a:r>
            <a:r>
              <a:rPr lang="en-US" dirty="0"/>
              <a:t>: </a:t>
            </a:r>
            <a:r>
              <a:rPr lang="ru-RU" dirty="0" err="1"/>
              <a:t>репозиторий</a:t>
            </a:r>
            <a:r>
              <a:rPr lang="ru-RU" dirty="0"/>
              <a:t> сервиса</a:t>
            </a:r>
            <a:endParaRPr lang="en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5BF371-E81B-0B43-A31F-2CC62EF6434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6CB4B4D-7CA3-9044-876B-883B54F8677D}" type="slidenum">
              <a:rPr lang="en-RU"/>
              <a:t>60</a:t>
            </a:fld>
            <a:endParaRPr lang="en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5663FD-2AF6-A348-8F7E-E179FF635906}"/>
              </a:ext>
            </a:extLst>
          </p:cNvPr>
          <p:cNvSpPr txBox="1"/>
          <p:nvPr/>
        </p:nvSpPr>
        <p:spPr>
          <a:xfrm>
            <a:off x="761998" y="1157340"/>
            <a:ext cx="10883463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>
                <a:solidFill>
                  <a:srgbClr val="CC783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variables</a:t>
            </a:r>
            <a:r>
              <a:rPr lang="en-GB" sz="22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br>
              <a:rPr lang="en-GB" sz="2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22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GB" sz="2200" dirty="0">
                <a:solidFill>
                  <a:srgbClr val="CC783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DSN_VARIABLE_NAME</a:t>
            </a:r>
            <a:r>
              <a:rPr lang="en-GB" sz="2200" dirty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GB" sz="2200" dirty="0">
                <a:solidFill>
                  <a:srgbClr val="6A875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"NV_CHB_DB_DSN_SHARED"</a:t>
            </a:r>
            <a:br>
              <a:rPr lang="en-GB" sz="2200" dirty="0">
                <a:solidFill>
                  <a:srgbClr val="6A875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ru-RU" sz="2200" dirty="0">
                <a:solidFill>
                  <a:srgbClr val="6A875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GB" sz="2200" dirty="0">
                <a:solidFill>
                  <a:srgbClr val="CC783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PYLINT_ARGS</a:t>
            </a:r>
            <a:r>
              <a:rPr lang="en-GB" sz="2200" dirty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GB" sz="2200" dirty="0">
                <a:solidFill>
                  <a:srgbClr val="6A875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"--load-plugins </a:t>
            </a:r>
            <a:r>
              <a:rPr lang="en-GB" sz="2200" dirty="0" err="1">
                <a:solidFill>
                  <a:srgbClr val="6A875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pylint_django</a:t>
            </a:r>
            <a:r>
              <a:rPr lang="en-GB" sz="2200" dirty="0">
                <a:solidFill>
                  <a:srgbClr val="6A875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base core"</a:t>
            </a:r>
            <a:br>
              <a:rPr lang="en-GB" sz="2200" dirty="0">
                <a:solidFill>
                  <a:srgbClr val="6A875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GB" sz="2200" dirty="0">
                <a:solidFill>
                  <a:srgbClr val="6A875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2200" dirty="0">
                <a:solidFill>
                  <a:srgbClr val="CC783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include</a:t>
            </a:r>
            <a:r>
              <a:rPr lang="en-GB" sz="22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br>
              <a:rPr lang="en-GB" sz="2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2200" dirty="0">
                <a:latin typeface="Consolas" panose="020B0609020204030204" pitchFamily="49" charset="0"/>
                <a:cs typeface="Consolas" panose="020B0609020204030204" pitchFamily="49" charset="0"/>
              </a:rPr>
              <a:t>  - </a:t>
            </a:r>
            <a:r>
              <a:rPr lang="en-GB" sz="2200" dirty="0">
                <a:solidFill>
                  <a:srgbClr val="CC783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project</a:t>
            </a:r>
            <a:r>
              <a:rPr lang="en-GB" sz="2200" dirty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GB" sz="2200" dirty="0">
                <a:solidFill>
                  <a:srgbClr val="6A875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"chat/</a:t>
            </a:r>
            <a:r>
              <a:rPr lang="en-GB" sz="2200" dirty="0" err="1">
                <a:solidFill>
                  <a:srgbClr val="6A875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misc</a:t>
            </a:r>
            <a:r>
              <a:rPr lang="en-GB" sz="2200" dirty="0">
                <a:solidFill>
                  <a:srgbClr val="6A875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/generic-</a:t>
            </a:r>
            <a:r>
              <a:rPr lang="en-GB" sz="2200" dirty="0" err="1">
                <a:solidFill>
                  <a:srgbClr val="6A875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cicd</a:t>
            </a:r>
            <a:r>
              <a:rPr lang="en-GB" sz="2200" dirty="0">
                <a:solidFill>
                  <a:srgbClr val="6A875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br>
              <a:rPr lang="en-GB" sz="2200" dirty="0">
                <a:solidFill>
                  <a:srgbClr val="6A875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2200" dirty="0">
                <a:solidFill>
                  <a:srgbClr val="6A875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sz="2200" dirty="0">
                <a:solidFill>
                  <a:srgbClr val="CC783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</a:t>
            </a:r>
            <a:r>
              <a:rPr lang="en-GB" sz="2200" dirty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GB" sz="2200" dirty="0">
                <a:solidFill>
                  <a:srgbClr val="6A875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"common/group-vars-chat-</a:t>
            </a:r>
            <a:r>
              <a:rPr lang="en-GB" sz="2200" dirty="0" err="1">
                <a:solidFill>
                  <a:srgbClr val="6A875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bot.yml</a:t>
            </a:r>
            <a:r>
              <a:rPr lang="en-GB" sz="2200" dirty="0">
                <a:solidFill>
                  <a:srgbClr val="6A875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br>
              <a:rPr lang="en-GB" sz="2200" dirty="0">
                <a:solidFill>
                  <a:srgbClr val="6A875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2200" dirty="0">
                <a:solidFill>
                  <a:srgbClr val="6A875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GB" sz="2200" dirty="0">
                <a:latin typeface="Consolas" panose="020B0609020204030204" pitchFamily="49" charset="0"/>
                <a:cs typeface="Consolas" panose="020B0609020204030204" pitchFamily="49" charset="0"/>
              </a:rPr>
              <a:t>- </a:t>
            </a:r>
            <a:r>
              <a:rPr lang="en-GB" sz="2200" dirty="0">
                <a:solidFill>
                  <a:srgbClr val="CC783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project</a:t>
            </a:r>
            <a:r>
              <a:rPr lang="en-GB" sz="2200" dirty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GB" sz="2200" dirty="0">
                <a:solidFill>
                  <a:srgbClr val="6A875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'chat/</a:t>
            </a:r>
            <a:r>
              <a:rPr lang="en-GB" sz="2200" dirty="0" err="1">
                <a:solidFill>
                  <a:srgbClr val="6A875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misc</a:t>
            </a:r>
            <a:r>
              <a:rPr lang="en-GB" sz="2200" dirty="0">
                <a:solidFill>
                  <a:srgbClr val="6A875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/generic-</a:t>
            </a:r>
            <a:r>
              <a:rPr lang="en-GB" sz="2200" dirty="0" err="1">
                <a:solidFill>
                  <a:srgbClr val="6A875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cicd</a:t>
            </a:r>
            <a:r>
              <a:rPr lang="en-GB" sz="2200" dirty="0">
                <a:solidFill>
                  <a:srgbClr val="6A875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br>
              <a:rPr lang="en-GB" sz="2200" dirty="0">
                <a:solidFill>
                  <a:srgbClr val="6A875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2200" dirty="0">
                <a:solidFill>
                  <a:srgbClr val="6A875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sz="2200" dirty="0">
                <a:solidFill>
                  <a:srgbClr val="CC783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</a:t>
            </a:r>
            <a:r>
              <a:rPr lang="en-GB" sz="2200" dirty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GB" sz="2200" dirty="0">
                <a:solidFill>
                  <a:srgbClr val="6A875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'ci/python-</a:t>
            </a:r>
            <a:r>
              <a:rPr lang="en-GB" sz="2200" dirty="0" err="1">
                <a:solidFill>
                  <a:srgbClr val="6A875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postgres.yml</a:t>
            </a:r>
            <a:r>
              <a:rPr lang="en-GB" sz="2200" dirty="0">
                <a:solidFill>
                  <a:srgbClr val="6A875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endParaRPr lang="en-RU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545186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FB7CB-E4A4-EC40-84AD-D695499A3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Вот теперь точно пайплайн</a:t>
            </a:r>
            <a:endParaRPr lang="en-R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5D1CE20-A6BC-4544-A116-BD19CF39479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F260BB2-4DBA-4B96-A733-49638465F576}" type="slidenum">
              <a:rPr lang="x-none" smtClean="0"/>
              <a:pPr/>
              <a:t>61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44148004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5BF371-E81B-0B43-A31F-2CC62EF6434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6CB4B4D-7CA3-9044-876B-883B54F8677D}" type="slidenum">
              <a:rPr lang="en-RU"/>
              <a:t>62</a:t>
            </a:fld>
            <a:endParaRPr lang="en-RU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DB6176F-6525-D54E-91CA-47C21A2CF4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381000"/>
            <a:ext cx="6096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61353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FC7B6B2-B557-EF46-B410-AA9D8A7F6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Шаг 1</a:t>
            </a:r>
            <a:endParaRPr lang="en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5BF371-E81B-0B43-A31F-2CC62EF6434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6CB4B4D-7CA3-9044-876B-883B54F8677D}" type="slidenum">
              <a:rPr lang="en-RU"/>
              <a:t>63</a:t>
            </a:fld>
            <a:endParaRPr lang="en-RU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9D53EB16-0A37-064C-B6B1-7DE3B0BDBE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62000" y="952500"/>
            <a:ext cx="9906000" cy="381000"/>
          </a:xfrm>
        </p:spPr>
        <p:txBody>
          <a:bodyPr/>
          <a:lstStyle/>
          <a:p>
            <a:r>
              <a:rPr lang="ru-RU" dirty="0"/>
              <a:t>Проверяем переменные</a:t>
            </a:r>
            <a:endParaRPr lang="en-RU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1E2139D-8F2F-5E45-8C60-9F98DAC99352}"/>
              </a:ext>
            </a:extLst>
          </p:cNvPr>
          <p:cNvSpPr txBox="1"/>
          <p:nvPr/>
        </p:nvSpPr>
        <p:spPr>
          <a:xfrm>
            <a:off x="761998" y="1578560"/>
            <a:ext cx="7514735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CC783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.vars-check-job</a:t>
            </a:r>
            <a:r>
              <a:rPr lang="en-GB" sz="24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br>
              <a:rPr lang="en-GB" sz="2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24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GB" sz="2400" dirty="0">
                <a:solidFill>
                  <a:srgbClr val="CC783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extends</a:t>
            </a:r>
            <a:r>
              <a:rPr lang="en-GB" sz="2400" dirty="0">
                <a:latin typeface="Consolas" panose="020B0609020204030204" pitchFamily="49" charset="0"/>
                <a:cs typeface="Consolas" panose="020B0609020204030204" pitchFamily="49" charset="0"/>
              </a:rPr>
              <a:t>: .default-job</a:t>
            </a:r>
            <a:br>
              <a:rPr lang="en-GB" sz="2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24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GB" sz="2400" dirty="0">
                <a:solidFill>
                  <a:srgbClr val="CC783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stage</a:t>
            </a:r>
            <a:r>
              <a:rPr lang="en-GB" sz="2400" dirty="0">
                <a:latin typeface="Consolas" panose="020B0609020204030204" pitchFamily="49" charset="0"/>
                <a:cs typeface="Consolas" panose="020B0609020204030204" pitchFamily="49" charset="0"/>
              </a:rPr>
              <a:t>: .pre</a:t>
            </a:r>
            <a:br>
              <a:rPr lang="en-GB" sz="2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24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GB" sz="2400" dirty="0" err="1">
                <a:solidFill>
                  <a:srgbClr val="CC783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before_script</a:t>
            </a:r>
            <a:r>
              <a:rPr lang="en-GB" sz="24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br>
              <a:rPr lang="en-GB" sz="2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2400" dirty="0">
                <a:latin typeface="Consolas" panose="020B0609020204030204" pitchFamily="49" charset="0"/>
                <a:cs typeface="Consolas" panose="020B0609020204030204" pitchFamily="49" charset="0"/>
              </a:rPr>
              <a:t>    - set -u</a:t>
            </a:r>
            <a:br>
              <a:rPr lang="en-GB" sz="2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RU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801064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FC7B6B2-B557-EF46-B410-AA9D8A7F6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Шаг 1</a:t>
            </a:r>
            <a:endParaRPr lang="en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5BF371-E81B-0B43-A31F-2CC62EF6434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6CB4B4D-7CA3-9044-876B-883B54F8677D}" type="slidenum">
              <a:rPr lang="en-RU"/>
              <a:t>64</a:t>
            </a:fld>
            <a:endParaRPr lang="en-RU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9D53EB16-0A37-064C-B6B1-7DE3B0BDBE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62000" y="952500"/>
            <a:ext cx="9906000" cy="381000"/>
          </a:xfrm>
        </p:spPr>
        <p:txBody>
          <a:bodyPr/>
          <a:lstStyle/>
          <a:p>
            <a:r>
              <a:rPr lang="ru-RU" dirty="0"/>
              <a:t>Проверяем переменные</a:t>
            </a:r>
            <a:endParaRPr lang="en-RU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1E2139D-8F2F-5E45-8C60-9F98DAC99352}"/>
              </a:ext>
            </a:extLst>
          </p:cNvPr>
          <p:cNvSpPr txBox="1"/>
          <p:nvPr/>
        </p:nvSpPr>
        <p:spPr>
          <a:xfrm>
            <a:off x="761998" y="1578560"/>
            <a:ext cx="7514735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CC783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.vars-check-job</a:t>
            </a:r>
            <a:r>
              <a:rPr lang="en-GB" sz="24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br>
              <a:rPr lang="en-GB" sz="2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24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GB" sz="2400" dirty="0">
                <a:solidFill>
                  <a:srgbClr val="CC783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extends</a:t>
            </a:r>
            <a:r>
              <a:rPr lang="en-GB" sz="2400" dirty="0">
                <a:latin typeface="Consolas" panose="020B0609020204030204" pitchFamily="49" charset="0"/>
                <a:cs typeface="Consolas" panose="020B0609020204030204" pitchFamily="49" charset="0"/>
              </a:rPr>
              <a:t>: .default-job</a:t>
            </a:r>
            <a:br>
              <a:rPr lang="en-GB" sz="2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24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GB" sz="2400" dirty="0">
                <a:solidFill>
                  <a:srgbClr val="CC783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stage</a:t>
            </a:r>
            <a:r>
              <a:rPr lang="en-GB" sz="2400" dirty="0">
                <a:latin typeface="Consolas" panose="020B0609020204030204" pitchFamily="49" charset="0"/>
                <a:cs typeface="Consolas" panose="020B0609020204030204" pitchFamily="49" charset="0"/>
              </a:rPr>
              <a:t>: .pre</a:t>
            </a:r>
            <a:br>
              <a:rPr lang="en-GB" sz="2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24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GB" sz="2400" dirty="0" err="1">
                <a:solidFill>
                  <a:srgbClr val="CC783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before_script</a:t>
            </a:r>
            <a:r>
              <a:rPr lang="en-GB" sz="24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br>
              <a:rPr lang="en-GB" sz="2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2400" dirty="0">
                <a:latin typeface="Consolas" panose="020B0609020204030204" pitchFamily="49" charset="0"/>
                <a:cs typeface="Consolas" panose="020B0609020204030204" pitchFamily="49" charset="0"/>
              </a:rPr>
              <a:t>    - set -u</a:t>
            </a:r>
            <a:br>
              <a:rPr lang="en-GB" sz="2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RU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8851A2B-9C18-8744-9E8B-ADAFE1EC9874}"/>
              </a:ext>
            </a:extLst>
          </p:cNvPr>
          <p:cNvSpPr txBox="1"/>
          <p:nvPr/>
        </p:nvSpPr>
        <p:spPr>
          <a:xfrm>
            <a:off x="761998" y="4219827"/>
            <a:ext cx="751473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CC783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check-front-necessary-variables</a:t>
            </a:r>
            <a:r>
              <a:rPr lang="en-GB" sz="24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br>
              <a:rPr lang="en-GB" sz="2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24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GB" sz="2400" dirty="0">
                <a:solidFill>
                  <a:srgbClr val="CC783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extends</a:t>
            </a:r>
            <a:r>
              <a:rPr lang="en-GB" sz="2400" dirty="0">
                <a:latin typeface="Consolas" panose="020B0609020204030204" pitchFamily="49" charset="0"/>
                <a:cs typeface="Consolas" panose="020B0609020204030204" pitchFamily="49" charset="0"/>
              </a:rPr>
              <a:t>: .vars-check-job</a:t>
            </a:r>
            <a:br>
              <a:rPr lang="en-GB" sz="2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24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GB" sz="2400" dirty="0">
                <a:solidFill>
                  <a:srgbClr val="CC783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script</a:t>
            </a:r>
            <a:r>
              <a:rPr lang="en-GB" sz="24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br>
              <a:rPr lang="en-GB" sz="2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2400" dirty="0">
                <a:latin typeface="Consolas" panose="020B0609020204030204" pitchFamily="49" charset="0"/>
                <a:cs typeface="Consolas" panose="020B0609020204030204" pitchFamily="49" charset="0"/>
              </a:rPr>
              <a:t>    - echo $PROJECT_SLUG $MAIN_USER</a:t>
            </a:r>
            <a:endParaRPr lang="en-RU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626702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FC7B6B2-B557-EF46-B410-AA9D8A7F6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Шаг </a:t>
            </a:r>
            <a:r>
              <a:rPr lang="en-US" dirty="0"/>
              <a:t>2</a:t>
            </a:r>
            <a:endParaRPr lang="en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5BF371-E81B-0B43-A31F-2CC62EF6434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6CB4B4D-7CA3-9044-876B-883B54F8677D}" type="slidenum">
              <a:rPr lang="en-RU"/>
              <a:t>65</a:t>
            </a:fld>
            <a:endParaRPr lang="en-RU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9D53EB16-0A37-064C-B6B1-7DE3B0BDBE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62000" y="952500"/>
            <a:ext cx="9906000" cy="381000"/>
          </a:xfrm>
        </p:spPr>
        <p:txBody>
          <a:bodyPr/>
          <a:lstStyle/>
          <a:p>
            <a:r>
              <a:rPr lang="ru-RU" dirty="0"/>
              <a:t>Собираем образ</a:t>
            </a:r>
            <a:r>
              <a:rPr lang="en-US" dirty="0"/>
              <a:t> </a:t>
            </a:r>
            <a:r>
              <a:rPr lang="ru-RU" dirty="0"/>
              <a:t>и пушим в </a:t>
            </a:r>
            <a:r>
              <a:rPr lang="en-US" dirty="0"/>
              <a:t>registry</a:t>
            </a:r>
            <a:r>
              <a:rPr lang="ru-RU" dirty="0"/>
              <a:t>. Здесь есть разные важные детали</a:t>
            </a:r>
            <a:endParaRPr lang="en-R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915116-C3E1-E243-B03E-F4FAB708C8DD}"/>
              </a:ext>
            </a:extLst>
          </p:cNvPr>
          <p:cNvSpPr txBox="1"/>
          <p:nvPr/>
        </p:nvSpPr>
        <p:spPr>
          <a:xfrm>
            <a:off x="761999" y="1634518"/>
            <a:ext cx="10967546" cy="3816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>
                <a:solidFill>
                  <a:srgbClr val="CC783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.build-docker-job</a:t>
            </a:r>
            <a:r>
              <a:rPr lang="en-GB" sz="22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br>
              <a:rPr lang="en-GB" sz="2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22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GB" sz="2200" dirty="0">
                <a:solidFill>
                  <a:srgbClr val="CC783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stage</a:t>
            </a:r>
            <a:r>
              <a:rPr lang="en-GB" sz="2200" dirty="0">
                <a:latin typeface="Consolas" panose="020B0609020204030204" pitchFamily="49" charset="0"/>
                <a:cs typeface="Consolas" panose="020B0609020204030204" pitchFamily="49" charset="0"/>
              </a:rPr>
              <a:t>: build</a:t>
            </a:r>
            <a:br>
              <a:rPr lang="en-GB" sz="2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22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GB" sz="2200" dirty="0">
                <a:solidFill>
                  <a:srgbClr val="CC783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variables</a:t>
            </a:r>
            <a:r>
              <a:rPr lang="en-GB" sz="22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br>
              <a:rPr lang="en-GB" sz="2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2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sz="2200" dirty="0">
                <a:solidFill>
                  <a:srgbClr val="CC783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STORAGE_DRIVER</a:t>
            </a:r>
            <a:r>
              <a:rPr lang="en-GB" sz="2200" dirty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GB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vfs</a:t>
            </a:r>
            <a:br>
              <a:rPr lang="en-GB" sz="2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22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GB" sz="2200" dirty="0">
                <a:solidFill>
                  <a:srgbClr val="CC783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script</a:t>
            </a:r>
            <a:r>
              <a:rPr lang="en-GB" sz="22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br>
              <a:rPr lang="en-GB" sz="2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2200" dirty="0">
                <a:latin typeface="Consolas" panose="020B0609020204030204" pitchFamily="49" charset="0"/>
                <a:cs typeface="Consolas" panose="020B0609020204030204" pitchFamily="49" charset="0"/>
              </a:rPr>
              <a:t>    - set -x</a:t>
            </a:r>
            <a:br>
              <a:rPr lang="en-GB" sz="2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2200" dirty="0">
                <a:latin typeface="Consolas" panose="020B0609020204030204" pitchFamily="49" charset="0"/>
                <a:cs typeface="Consolas" panose="020B0609020204030204" pitchFamily="49" charset="0"/>
              </a:rPr>
              <a:t>    ...</a:t>
            </a:r>
            <a:br>
              <a:rPr lang="en-GB" sz="2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2200" dirty="0">
                <a:latin typeface="Consolas" panose="020B0609020204030204" pitchFamily="49" charset="0"/>
                <a:cs typeface="Consolas" panose="020B0609020204030204" pitchFamily="49" charset="0"/>
              </a:rPr>
              <a:t>    - </a:t>
            </a:r>
            <a:r>
              <a:rPr lang="en-GB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buildah</a:t>
            </a:r>
            <a:r>
              <a:rPr lang="en-GB" sz="2200" dirty="0">
                <a:latin typeface="Consolas" panose="020B0609020204030204" pitchFamily="49" charset="0"/>
                <a:cs typeface="Consolas" panose="020B0609020204030204" pitchFamily="49" charset="0"/>
              </a:rPr>
              <a:t> bud --jobs=0 --format=docker -t $TAG_FOR_CI ./</a:t>
            </a:r>
            <a:r>
              <a:rPr lang="en-GB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Dockerfile</a:t>
            </a:r>
            <a:br>
              <a:rPr lang="en-GB" sz="2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2200" dirty="0">
                <a:latin typeface="Consolas" panose="020B0609020204030204" pitchFamily="49" charset="0"/>
                <a:cs typeface="Consolas" panose="020B0609020204030204" pitchFamily="49" charset="0"/>
              </a:rPr>
              <a:t>    - </a:t>
            </a:r>
            <a:r>
              <a:rPr lang="en-GB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buildah</a:t>
            </a:r>
            <a:r>
              <a:rPr lang="en-GB" sz="2200" dirty="0">
                <a:latin typeface="Consolas" panose="020B0609020204030204" pitchFamily="49" charset="0"/>
                <a:cs typeface="Consolas" panose="020B0609020204030204" pitchFamily="49" charset="0"/>
              </a:rPr>
              <a:t> push $DOCKER_TAG_FOR_CI</a:t>
            </a:r>
            <a:br>
              <a:rPr lang="en-GB" sz="2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2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br>
              <a:rPr lang="en-GB" sz="2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RU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957108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CDFB728-B4AF-2740-BE09-5EA2D94B6D0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F260BB2-4DBA-4B96-A733-49638465F576}" type="slidenum">
              <a:rPr lang="x-none" smtClean="0"/>
              <a:pPr/>
              <a:t>66</a:t>
            </a:fld>
            <a:endParaRPr lang="x-none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D7884A1-9543-B740-84EC-8DDD32CD7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Примечание</a:t>
            </a:r>
            <a:endParaRPr lang="en-RU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9034B994-D703-294D-A3EC-A65771404065}"/>
              </a:ext>
            </a:extLst>
          </p:cNvPr>
          <p:cNvSpPr txBox="1">
            <a:spLocks/>
          </p:cNvSpPr>
          <p:nvPr/>
        </p:nvSpPr>
        <p:spPr>
          <a:xfrm>
            <a:off x="761998" y="1700211"/>
            <a:ext cx="9188826" cy="389129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x-none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x-none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50" indent="-17145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176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itchFamily="2" charset="2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76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400">
                <a:latin typeface="Consolas" panose="020B0609020204030204" pitchFamily="49" charset="0"/>
                <a:cs typeface="Consolas" panose="020B0609020204030204" pitchFamily="49" charset="0"/>
              </a:rPr>
              <a:t>set –x</a:t>
            </a:r>
            <a:endParaRPr lang="ru-RU" sz="2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ru-RU" sz="2400"/>
              <a:t>в каждом пайплане вам будет полезен!</a:t>
            </a:r>
          </a:p>
        </p:txBody>
      </p:sp>
    </p:spTree>
    <p:extLst>
      <p:ext uri="{BB962C8B-B14F-4D97-AF65-F5344CB8AC3E}">
        <p14:creationId xmlns:p14="http://schemas.microsoft.com/office/powerpoint/2010/main" val="69977977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FC7B6B2-B557-EF46-B410-AA9D8A7F6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Шаг </a:t>
            </a:r>
            <a:r>
              <a:rPr lang="en-US" dirty="0"/>
              <a:t>2</a:t>
            </a:r>
            <a:r>
              <a:rPr lang="ru-RU" dirty="0"/>
              <a:t>: как генерируются теги</a:t>
            </a:r>
            <a:endParaRPr lang="en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5BF371-E81B-0B43-A31F-2CC62EF6434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6CB4B4D-7CA3-9044-876B-883B54F8677D}" type="slidenum">
              <a:rPr lang="en-RU"/>
              <a:t>67</a:t>
            </a:fld>
            <a:endParaRPr lang="en-RU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9D53EB16-0A37-064C-B6B1-7DE3B0BDBE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62000" y="952500"/>
            <a:ext cx="9906000" cy="381000"/>
          </a:xfrm>
        </p:spPr>
        <p:txBody>
          <a:bodyPr/>
          <a:lstStyle/>
          <a:p>
            <a:r>
              <a:rPr lang="ru-RU" dirty="0"/>
              <a:t>Деталь 1</a:t>
            </a:r>
            <a:endParaRPr lang="en-R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E17D25-BBC6-1741-BD3D-EA6D3F72F5E7}"/>
              </a:ext>
            </a:extLst>
          </p:cNvPr>
          <p:cNvSpPr txBox="1"/>
          <p:nvPr/>
        </p:nvSpPr>
        <p:spPr>
          <a:xfrm>
            <a:off x="761999" y="1741809"/>
            <a:ext cx="10883463" cy="38625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  <a:t>VERSION=$(if [[ $CI_COMMIT_TAG ]]; then</a:t>
            </a:r>
          </a:p>
          <a:p>
            <a: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  <a:t>	   echo ${CI_COMMIT_TAG/v}; else echo latest; fi)</a:t>
            </a:r>
          </a:p>
          <a:p>
            <a:endParaRPr lang="en-GB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  <a:t>NAME=$(if [[ $CI_COMMIT_TAG ]]; then</a:t>
            </a:r>
          </a:p>
          <a:p>
            <a: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  <a:t>	echo release; else echo $CI_COMMIT_BRANCH; fi)</a:t>
            </a:r>
          </a:p>
          <a:p>
            <a:endParaRPr lang="en-GB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  <a:t>$REGISTRY/$PROJECT/$CI_PROJECT_NAME/$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  <a:t>:$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VERSION</a:t>
            </a: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</a:t>
            </a:r>
            <a:r>
              <a:rPr lang="en-GB" sz="20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comany-hub.com/service-name/release:1.2.3</a:t>
            </a:r>
          </a:p>
          <a:p>
            <a:r>
              <a:rPr lang="en-GB" sz="20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comany-hub.com/service-name/master:latest</a:t>
            </a:r>
          </a:p>
        </p:txBody>
      </p:sp>
    </p:spTree>
    <p:extLst>
      <p:ext uri="{BB962C8B-B14F-4D97-AF65-F5344CB8AC3E}">
        <p14:creationId xmlns:p14="http://schemas.microsoft.com/office/powerpoint/2010/main" val="339018277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FC7B6B2-B557-EF46-B410-AA9D8A7F6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Шаг </a:t>
            </a:r>
            <a:r>
              <a:rPr lang="en-US" dirty="0"/>
              <a:t>2</a:t>
            </a:r>
            <a:r>
              <a:rPr lang="ru-RU" dirty="0"/>
              <a:t>: кладем в образ мета-инфо</a:t>
            </a:r>
            <a:endParaRPr lang="en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5BF371-E81B-0B43-A31F-2CC62EF6434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6CB4B4D-7CA3-9044-876B-883B54F8677D}" type="slidenum">
              <a:rPr lang="en-RU"/>
              <a:t>68</a:t>
            </a:fld>
            <a:endParaRPr lang="en-RU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9D53EB16-0A37-064C-B6B1-7DE3B0BDBE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62000" y="952500"/>
            <a:ext cx="9906000" cy="381000"/>
          </a:xfrm>
        </p:spPr>
        <p:txBody>
          <a:bodyPr/>
          <a:lstStyle/>
          <a:p>
            <a:r>
              <a:rPr lang="ru-RU" dirty="0"/>
              <a:t>Деталь 2</a:t>
            </a:r>
            <a:endParaRPr lang="en-R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E17D25-BBC6-1741-BD3D-EA6D3F72F5E7}"/>
              </a:ext>
            </a:extLst>
          </p:cNvPr>
          <p:cNvSpPr txBox="1"/>
          <p:nvPr/>
        </p:nvSpPr>
        <p:spPr>
          <a:xfrm>
            <a:off x="761999" y="1741809"/>
            <a:ext cx="1088346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  <a:t>echo "{"version": "$DOCKER_IMAGE_VERSION", "service": "$CI_PROJECT_NAME", "project": "$PROJECT_SLUG"}" &gt; status.json</a:t>
            </a:r>
          </a:p>
        </p:txBody>
      </p:sp>
    </p:spTree>
    <p:extLst>
      <p:ext uri="{BB962C8B-B14F-4D97-AF65-F5344CB8AC3E}">
        <p14:creationId xmlns:p14="http://schemas.microsoft.com/office/powerpoint/2010/main" val="95946804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FC7B6B2-B557-EF46-B410-AA9D8A7F6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Шаг 3: готовим окружение</a:t>
            </a:r>
            <a:endParaRPr lang="en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5BF371-E81B-0B43-A31F-2CC62EF6434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6CB4B4D-7CA3-9044-876B-883B54F8677D}" type="slidenum">
              <a:rPr lang="en-RU"/>
              <a:t>69</a:t>
            </a:fld>
            <a:endParaRPr lang="en-RU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9D53EB16-0A37-064C-B6B1-7DE3B0BDBE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62000" y="952500"/>
            <a:ext cx="9906000" cy="381000"/>
          </a:xfrm>
        </p:spPr>
        <p:txBody>
          <a:bodyPr/>
          <a:lstStyle/>
          <a:p>
            <a:r>
              <a:rPr lang="ru-RU" dirty="0"/>
              <a:t>Статические проверки (</a:t>
            </a:r>
            <a:r>
              <a:rPr lang="ru-RU" dirty="0" err="1"/>
              <a:t>линтинг</a:t>
            </a:r>
            <a:r>
              <a:rPr lang="ru-RU" dirty="0"/>
              <a:t>)</a:t>
            </a:r>
            <a:r>
              <a:rPr lang="en-US" dirty="0"/>
              <a:t>: </a:t>
            </a:r>
            <a:r>
              <a:rPr lang="ru-RU" dirty="0"/>
              <a:t>подготовка</a:t>
            </a:r>
            <a:endParaRPr lang="en-R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2D7830-2C13-2D4D-8893-C89C3E41DACF}"/>
              </a:ext>
            </a:extLst>
          </p:cNvPr>
          <p:cNvSpPr txBox="1"/>
          <p:nvPr/>
        </p:nvSpPr>
        <p:spPr>
          <a:xfrm>
            <a:off x="761999" y="1523999"/>
            <a:ext cx="10668000" cy="29392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dirty="0">
                <a:solidFill>
                  <a:srgbClr val="CC783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script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b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  ...</a:t>
            </a:r>
            <a:b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  - &gt;-</a:t>
            </a:r>
            <a:b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podman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 run</a:t>
            </a:r>
            <a:b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    -v $TOOLSET_PATH:/$TOOLSET_PATH</a:t>
            </a:r>
            <a:b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    -t $DOCKER_TAG_FOR_CI</a:t>
            </a:r>
            <a:b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sz="1800" dirty="0">
                <a:solidFill>
                  <a:srgbClr val="35B3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bash -c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 "if id my-user &gt; /dev/null 2&gt;&amp;1; then </a:t>
            </a:r>
            <a:r>
              <a:rPr lang="en-GB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runAs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='--user my-user'; fi &amp;&amp;</a:t>
            </a:r>
            <a:b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    pip3 install $</a:t>
            </a:r>
            <a:r>
              <a:rPr lang="en-GB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runAs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 -U '</a:t>
            </a:r>
            <a:r>
              <a:rPr lang="en-GB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pylint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==2.12.2' '</a:t>
            </a:r>
            <a:r>
              <a:rPr lang="en-GB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mypy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==0.942' '</a:t>
            </a:r>
            <a:r>
              <a:rPr lang="en-GB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isort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==5.10.1' 'black==22.3.0’</a:t>
            </a:r>
            <a:r>
              <a:rPr lang="ru-RU" sz="1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&amp;&amp;</a:t>
            </a:r>
          </a:p>
          <a:p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 ...</a:t>
            </a:r>
          </a:p>
        </p:txBody>
      </p:sp>
    </p:spTree>
    <p:extLst>
      <p:ext uri="{BB962C8B-B14F-4D97-AF65-F5344CB8AC3E}">
        <p14:creationId xmlns:p14="http://schemas.microsoft.com/office/powerpoint/2010/main" val="10578808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585DE4F-2142-8049-AB8D-33414D57046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7EECFFD-5F7D-1944-A941-82486CAF75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Цели рассказа</a:t>
            </a:r>
            <a:endParaRPr lang="en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DDD980-E222-2144-BE87-A52B090237A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F260BB2-4DBA-4B96-A733-49638465F576}" type="slidenum">
              <a:rPr lang="x-none" smtClean="0"/>
              <a:pPr/>
              <a:t>7</a:t>
            </a:fld>
            <a:endParaRPr lang="x-none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2574142-2D79-F44C-9C93-63D56D95E1E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 sz="1600" dirty="0"/>
              <a:t>Важно для тех, кто никогда их ещё не писал</a:t>
            </a:r>
            <a:endParaRPr lang="en-RU" sz="160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7A461C8-CB91-E045-A3C0-AE15A9EAB6C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ru-RU" sz="2400" dirty="0"/>
              <a:t>Помочь начать писать </a:t>
            </a:r>
            <a:r>
              <a:rPr lang="ru-RU" sz="2400" dirty="0" err="1"/>
              <a:t>пайплайны</a:t>
            </a:r>
            <a:endParaRPr lang="en-RU" sz="240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0C55640-E73F-2B4F-ABDA-A94E2620015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ru-RU" sz="1600" dirty="0"/>
              <a:t>Для тех, кто уже пишет давно, я принес свой субъективный взгляд на вещи</a:t>
            </a:r>
            <a:endParaRPr lang="en-RU" sz="160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B243638-8394-C945-B33B-BAA8D83F4E1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ru-RU" sz="2400" dirty="0"/>
              <a:t>Натолкнуть на мысли</a:t>
            </a:r>
            <a:endParaRPr lang="en-RU" sz="2400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66A3B2D-13A4-4146-A5B5-E68C184E17F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endParaRPr lang="en-RU" dirty="0"/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7ADB6F11-1AB1-1F46-8AA9-E2A98FDA532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62000" y="952500"/>
            <a:ext cx="6858000" cy="381000"/>
          </a:xfrm>
        </p:spPr>
        <p:txBody>
          <a:bodyPr/>
          <a:lstStyle/>
          <a:p>
            <a:r>
              <a:rPr lang="ru-RU" dirty="0"/>
              <a:t>Расскажу коротко какие цели преследовал</a:t>
            </a:r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49493161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FC7B6B2-B557-EF46-B410-AA9D8A7F6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Шаг 3</a:t>
            </a:r>
            <a:r>
              <a:rPr lang="en-US" dirty="0"/>
              <a:t>: </a:t>
            </a:r>
            <a:r>
              <a:rPr lang="en-US" dirty="0" err="1"/>
              <a:t>pylint</a:t>
            </a:r>
            <a:endParaRPr lang="en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5BF371-E81B-0B43-A31F-2CC62EF6434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6CB4B4D-7CA3-9044-876B-883B54F8677D}" type="slidenum">
              <a:rPr lang="en-RU"/>
              <a:t>70</a:t>
            </a:fld>
            <a:endParaRPr lang="en-RU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9D53EB16-0A37-064C-B6B1-7DE3B0BDBE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62000" y="952500"/>
            <a:ext cx="9906000" cy="381000"/>
          </a:xfrm>
        </p:spPr>
        <p:txBody>
          <a:bodyPr/>
          <a:lstStyle/>
          <a:p>
            <a:r>
              <a:rPr lang="ru-RU" dirty="0"/>
              <a:t>Статические проверки (</a:t>
            </a:r>
            <a:r>
              <a:rPr lang="ru-RU" dirty="0" err="1"/>
              <a:t>линтинг</a:t>
            </a:r>
            <a:r>
              <a:rPr lang="ru-RU" dirty="0"/>
              <a:t>)</a:t>
            </a:r>
            <a:r>
              <a:rPr lang="en-US" dirty="0"/>
              <a:t>: </a:t>
            </a:r>
            <a:r>
              <a:rPr lang="en-US" dirty="0" err="1"/>
              <a:t>pylint</a:t>
            </a:r>
            <a:r>
              <a:rPr lang="ru-RU" dirty="0"/>
              <a:t> с поддержкой </a:t>
            </a:r>
            <a:r>
              <a:rPr lang="en-US" dirty="0"/>
              <a:t>auto-discovery </a:t>
            </a:r>
            <a:r>
              <a:rPr lang="ru-RU" dirty="0"/>
              <a:t>механизма</a:t>
            </a:r>
            <a:r>
              <a:rPr lang="en-US" dirty="0"/>
              <a:t>, fail-under, baseline</a:t>
            </a:r>
            <a:endParaRPr lang="en-R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14D2BCB-2E5D-BD44-8EBB-D4B9B07F114E}"/>
              </a:ext>
            </a:extLst>
          </p:cNvPr>
          <p:cNvSpPr txBox="1"/>
          <p:nvPr/>
        </p:nvSpPr>
        <p:spPr>
          <a:xfrm>
            <a:off x="761999" y="1799190"/>
            <a:ext cx="8897008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latin typeface="Consolas" panose="020B0609020204030204" pitchFamily="49" charset="0"/>
                <a:cs typeface="Consolas" panose="020B0609020204030204" pitchFamily="49" charset="0"/>
              </a:rPr>
              <a:t>/$TOOLSET_SCRIPTS_PATH/</a:t>
            </a:r>
            <a:r>
              <a:rPr lang="en-GB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lint.py</a:t>
            </a:r>
            <a:br>
              <a:rPr lang="en-GB" sz="2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2400" dirty="0"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  <a:r>
              <a:rPr lang="en-GB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project_dir</a:t>
            </a:r>
            <a:r>
              <a:rPr lang="en-GB" sz="2400" dirty="0">
                <a:latin typeface="Consolas" panose="020B0609020204030204" pitchFamily="49" charset="0"/>
                <a:cs typeface="Consolas" panose="020B0609020204030204" pitchFamily="49" charset="0"/>
              </a:rPr>
              <a:t>=$PROJ_DIR_IN_DOCKER</a:t>
            </a:r>
            <a:br>
              <a:rPr lang="en-GB" sz="2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2400" dirty="0">
                <a:latin typeface="Consolas" panose="020B0609020204030204" pitchFamily="49" charset="0"/>
                <a:cs typeface="Consolas" panose="020B0609020204030204" pitchFamily="49" charset="0"/>
              </a:rPr>
              <a:t>-action=</a:t>
            </a:r>
            <a:r>
              <a:rPr lang="en-GB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lint_</a:t>
            </a:r>
            <a:r>
              <a:rPr lang="en-GB" sz="2400" dirty="0" err="1">
                <a:solidFill>
                  <a:srgbClr val="35B3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pylint</a:t>
            </a:r>
            <a:br>
              <a:rPr lang="en-GB" sz="2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2400" dirty="0"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  <a:r>
              <a:rPr lang="en-GB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pylint_args</a:t>
            </a:r>
            <a:r>
              <a:rPr lang="en-GB" sz="2400" dirty="0">
                <a:latin typeface="Consolas" panose="020B0609020204030204" pitchFamily="49" charset="0"/>
                <a:cs typeface="Consolas" panose="020B0609020204030204" pitchFamily="49" charset="0"/>
              </a:rPr>
              <a:t>='$PYLINT_ARGS'</a:t>
            </a:r>
            <a:br>
              <a:rPr lang="en-GB" sz="2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2400" dirty="0"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  <a:r>
              <a:rPr lang="en-GB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pylint_score</a:t>
            </a:r>
            <a:r>
              <a:rPr lang="en-GB" sz="2400" dirty="0">
                <a:latin typeface="Consolas" panose="020B0609020204030204" pitchFamily="49" charset="0"/>
                <a:cs typeface="Consolas" panose="020B0609020204030204" pitchFamily="49" charset="0"/>
              </a:rPr>
              <a:t>=${PYLINT_SCORE:-10.0} &amp;&amp;</a:t>
            </a:r>
            <a:endParaRPr lang="en-RU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609661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FC7B6B2-B557-EF46-B410-AA9D8A7F6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Шаг 3</a:t>
            </a:r>
            <a:r>
              <a:rPr lang="en-US" dirty="0"/>
              <a:t>: </a:t>
            </a:r>
            <a:r>
              <a:rPr lang="en-US" dirty="0" err="1"/>
              <a:t>mypy</a:t>
            </a:r>
            <a:endParaRPr lang="en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5BF371-E81B-0B43-A31F-2CC62EF6434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6CB4B4D-7CA3-9044-876B-883B54F8677D}" type="slidenum">
              <a:rPr lang="en-RU"/>
              <a:t>71</a:t>
            </a:fld>
            <a:endParaRPr lang="en-RU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9D53EB16-0A37-064C-B6B1-7DE3B0BDBE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62000" y="952500"/>
            <a:ext cx="9906000" cy="381000"/>
          </a:xfrm>
        </p:spPr>
        <p:txBody>
          <a:bodyPr/>
          <a:lstStyle/>
          <a:p>
            <a:r>
              <a:rPr lang="ru-RU" dirty="0"/>
              <a:t>Статические проверки (</a:t>
            </a:r>
            <a:r>
              <a:rPr lang="ru-RU" dirty="0" err="1"/>
              <a:t>линтинг</a:t>
            </a:r>
            <a:r>
              <a:rPr lang="ru-RU" dirty="0"/>
              <a:t>)</a:t>
            </a:r>
            <a:r>
              <a:rPr lang="en-US" dirty="0"/>
              <a:t>: </a:t>
            </a:r>
            <a:r>
              <a:rPr lang="en-US" dirty="0" err="1"/>
              <a:t>mypy</a:t>
            </a:r>
            <a:r>
              <a:rPr lang="ru-RU" dirty="0"/>
              <a:t> с поддержкой </a:t>
            </a:r>
            <a:r>
              <a:rPr lang="en-US" dirty="0"/>
              <a:t>baseline, </a:t>
            </a:r>
            <a:r>
              <a:rPr lang="ru-RU" dirty="0"/>
              <a:t>«</a:t>
            </a:r>
            <a:r>
              <a:rPr lang="en-US" dirty="0"/>
              <a:t>fail under</a:t>
            </a:r>
            <a:r>
              <a:rPr lang="ru-RU" dirty="0"/>
              <a:t>»</a:t>
            </a:r>
            <a:endParaRPr lang="en-R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14D2BCB-2E5D-BD44-8EBB-D4B9B07F114E}"/>
              </a:ext>
            </a:extLst>
          </p:cNvPr>
          <p:cNvSpPr txBox="1"/>
          <p:nvPr/>
        </p:nvSpPr>
        <p:spPr>
          <a:xfrm>
            <a:off x="761999" y="1799190"/>
            <a:ext cx="889700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latin typeface="Consolas" panose="020B0609020204030204" pitchFamily="49" charset="0"/>
                <a:cs typeface="Consolas" panose="020B0609020204030204" pitchFamily="49" charset="0"/>
              </a:rPr>
              <a:t>/$TOOLSET_SCRIPTS_PATH/</a:t>
            </a:r>
            <a:r>
              <a:rPr lang="en-GB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lint.py</a:t>
            </a:r>
            <a:br>
              <a:rPr lang="en-GB" sz="2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2400" dirty="0"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  <a:r>
              <a:rPr lang="en-GB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project_dir</a:t>
            </a:r>
            <a:r>
              <a:rPr lang="en-GB" sz="2400" dirty="0">
                <a:latin typeface="Consolas" panose="020B0609020204030204" pitchFamily="49" charset="0"/>
                <a:cs typeface="Consolas" panose="020B0609020204030204" pitchFamily="49" charset="0"/>
              </a:rPr>
              <a:t>=$PROJ_DIR_IN_DOCKER</a:t>
            </a:r>
            <a:br>
              <a:rPr lang="en-GB" sz="2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2400" dirty="0">
                <a:latin typeface="Consolas" panose="020B0609020204030204" pitchFamily="49" charset="0"/>
                <a:cs typeface="Consolas" panose="020B0609020204030204" pitchFamily="49" charset="0"/>
              </a:rPr>
              <a:t>-action=</a:t>
            </a:r>
            <a:r>
              <a:rPr lang="en-GB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lint_</a:t>
            </a:r>
            <a:r>
              <a:rPr lang="en-GB" sz="2400" dirty="0" err="1">
                <a:solidFill>
                  <a:srgbClr val="35B3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mypy</a:t>
            </a:r>
            <a:br>
              <a:rPr lang="en-GB" sz="2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2400" dirty="0"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  <a:r>
              <a:rPr lang="en-GB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mypy_score</a:t>
            </a:r>
            <a:r>
              <a:rPr lang="en-GB" sz="2400" dirty="0">
                <a:latin typeface="Consolas" panose="020B0609020204030204" pitchFamily="49" charset="0"/>
                <a:cs typeface="Consolas" panose="020B0609020204030204" pitchFamily="49" charset="0"/>
              </a:rPr>
              <a:t>=${MYPY_SCORE:-0} &amp;&amp;</a:t>
            </a:r>
            <a:endParaRPr lang="en-RU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938797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FC7B6B2-B557-EF46-B410-AA9D8A7F6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Шаг 3</a:t>
            </a:r>
            <a:r>
              <a:rPr lang="en-US" dirty="0"/>
              <a:t>: </a:t>
            </a:r>
            <a:r>
              <a:rPr lang="ru-RU" dirty="0"/>
              <a:t>остальное</a:t>
            </a:r>
            <a:endParaRPr lang="en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5BF371-E81B-0B43-A31F-2CC62EF6434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6CB4B4D-7CA3-9044-876B-883B54F8677D}" type="slidenum">
              <a:rPr lang="en-RU"/>
              <a:t>72</a:t>
            </a:fld>
            <a:endParaRPr lang="en-RU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9D53EB16-0A37-064C-B6B1-7DE3B0BDBE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62000" y="952500"/>
            <a:ext cx="9906000" cy="381000"/>
          </a:xfrm>
        </p:spPr>
        <p:txBody>
          <a:bodyPr/>
          <a:lstStyle/>
          <a:p>
            <a:r>
              <a:rPr lang="ru-RU" dirty="0"/>
              <a:t>Банально</a:t>
            </a:r>
            <a:endParaRPr lang="en-R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6EA23E-CD44-CA42-83FE-AB8D04E71EFB}"/>
              </a:ext>
            </a:extLst>
          </p:cNvPr>
          <p:cNvSpPr txBox="1"/>
          <p:nvPr/>
        </p:nvSpPr>
        <p:spPr>
          <a:xfrm>
            <a:off x="761998" y="1726528"/>
            <a:ext cx="862373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>
                <a:latin typeface="Consolas" panose="020B0609020204030204" pitchFamily="49" charset="0"/>
                <a:cs typeface="Consolas" panose="020B0609020204030204" pitchFamily="49" charset="0"/>
              </a:rPr>
              <a:t>python -m isort **/*.py --check --diff &amp;&amp;</a:t>
            </a:r>
            <a:br>
              <a:rPr lang="en-GB" sz="240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GB" sz="240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2400">
                <a:latin typeface="Consolas" panose="020B0609020204030204" pitchFamily="49" charset="0"/>
                <a:cs typeface="Consolas" panose="020B0609020204030204" pitchFamily="49" charset="0"/>
              </a:rPr>
              <a:t>python -m black **/*.py --check --diff</a:t>
            </a:r>
            <a:endParaRPr lang="en-RU" sz="24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387825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FC7B6B2-B557-EF46-B410-AA9D8A7F6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Шаг </a:t>
            </a:r>
            <a:r>
              <a:rPr lang="en-US" dirty="0"/>
              <a:t>3</a:t>
            </a:r>
            <a:endParaRPr lang="en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5BF371-E81B-0B43-A31F-2CC62EF6434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6CB4B4D-7CA3-9044-876B-883B54F8677D}" type="slidenum">
              <a:rPr lang="en-RU"/>
              <a:t>73</a:t>
            </a:fld>
            <a:endParaRPr lang="en-RU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9D53EB16-0A37-064C-B6B1-7DE3B0BDBE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62000" y="952500"/>
            <a:ext cx="9906000" cy="381000"/>
          </a:xfrm>
        </p:spPr>
        <p:txBody>
          <a:bodyPr/>
          <a:lstStyle/>
          <a:p>
            <a:r>
              <a:rPr lang="ru-RU" dirty="0"/>
              <a:t>Что можно добавить ещё из полезного</a:t>
            </a:r>
            <a:endParaRPr lang="en-RU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BE4BFBC-E900-C44A-8E0E-87D00DF0BA7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61998" y="1700212"/>
            <a:ext cx="9188826" cy="3503384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ru-RU" sz="2400" dirty="0"/>
              <a:t>—</a:t>
            </a:r>
            <a:r>
              <a:rPr lang="en-US" sz="2400" dirty="0"/>
              <a:t> Radon (</a:t>
            </a:r>
            <a:r>
              <a:rPr lang="ru-RU" sz="2400" dirty="0"/>
              <a:t>метрики кода)</a:t>
            </a:r>
            <a:endParaRPr lang="en-US" sz="2400" dirty="0"/>
          </a:p>
          <a:p>
            <a:pPr>
              <a:lnSpc>
                <a:spcPct val="150000"/>
              </a:lnSpc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887629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FC7B6B2-B557-EF46-B410-AA9D8A7F6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Шаг </a:t>
            </a:r>
            <a:r>
              <a:rPr lang="en-US" dirty="0"/>
              <a:t>3</a:t>
            </a:r>
            <a:endParaRPr lang="en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5BF371-E81B-0B43-A31F-2CC62EF6434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6CB4B4D-7CA3-9044-876B-883B54F8677D}" type="slidenum">
              <a:rPr lang="en-RU"/>
              <a:t>74</a:t>
            </a:fld>
            <a:endParaRPr lang="en-RU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9D53EB16-0A37-064C-B6B1-7DE3B0BDBE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62000" y="952500"/>
            <a:ext cx="9906000" cy="381000"/>
          </a:xfrm>
        </p:spPr>
        <p:txBody>
          <a:bodyPr/>
          <a:lstStyle/>
          <a:p>
            <a:r>
              <a:rPr lang="ru-RU" dirty="0"/>
              <a:t>Что можно добавить ещё из полезного</a:t>
            </a:r>
            <a:endParaRPr lang="en-RU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BE4BFBC-E900-C44A-8E0E-87D00DF0BA7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61998" y="1700212"/>
            <a:ext cx="9188826" cy="3503384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ru-RU" sz="2400" dirty="0"/>
              <a:t>—</a:t>
            </a:r>
            <a:r>
              <a:rPr lang="en-US" sz="2400" dirty="0"/>
              <a:t> Radon (</a:t>
            </a:r>
            <a:r>
              <a:rPr lang="ru-RU" sz="2400" dirty="0"/>
              <a:t>метрики кода)</a:t>
            </a:r>
            <a:endParaRPr lang="en-US" sz="2400" dirty="0"/>
          </a:p>
          <a:p>
            <a:pPr>
              <a:lnSpc>
                <a:spcPct val="150000"/>
              </a:lnSpc>
            </a:pPr>
            <a:r>
              <a:rPr lang="en-US" sz="2400" dirty="0"/>
              <a:t>— Eradicate</a:t>
            </a:r>
            <a:r>
              <a:rPr lang="ru-RU" sz="2400" dirty="0"/>
              <a:t> (обнаружение </a:t>
            </a:r>
            <a:r>
              <a:rPr lang="ru-RU" sz="2400" dirty="0" err="1"/>
              <a:t>комментированого</a:t>
            </a:r>
            <a:r>
              <a:rPr lang="ru-RU" sz="2400" dirty="0"/>
              <a:t> кода)</a:t>
            </a:r>
            <a:endParaRPr lang="en-US" sz="2400" dirty="0"/>
          </a:p>
          <a:p>
            <a:pPr>
              <a:lnSpc>
                <a:spcPct val="150000"/>
              </a:lnSpc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7182121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FC7B6B2-B557-EF46-B410-AA9D8A7F6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Шаг </a:t>
            </a:r>
            <a:r>
              <a:rPr lang="en-US" dirty="0"/>
              <a:t>3</a:t>
            </a:r>
            <a:endParaRPr lang="en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5BF371-E81B-0B43-A31F-2CC62EF6434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6CB4B4D-7CA3-9044-876B-883B54F8677D}" type="slidenum">
              <a:rPr lang="en-RU"/>
              <a:t>75</a:t>
            </a:fld>
            <a:endParaRPr lang="en-RU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9D53EB16-0A37-064C-B6B1-7DE3B0BDBE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62000" y="952500"/>
            <a:ext cx="9906000" cy="381000"/>
          </a:xfrm>
        </p:spPr>
        <p:txBody>
          <a:bodyPr/>
          <a:lstStyle/>
          <a:p>
            <a:r>
              <a:rPr lang="ru-RU" dirty="0"/>
              <a:t>Что можно добавить ещё из полезного</a:t>
            </a:r>
            <a:endParaRPr lang="en-RU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BE4BFBC-E900-C44A-8E0E-87D00DF0BA7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61998" y="1700212"/>
            <a:ext cx="9188826" cy="3503384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ru-RU" sz="2400" dirty="0"/>
              <a:t>—</a:t>
            </a:r>
            <a:r>
              <a:rPr lang="en-US" sz="2400" dirty="0"/>
              <a:t> Radon (</a:t>
            </a:r>
            <a:r>
              <a:rPr lang="ru-RU" sz="2400" dirty="0"/>
              <a:t>метрики кода)</a:t>
            </a:r>
            <a:endParaRPr lang="en-US" sz="2400" dirty="0"/>
          </a:p>
          <a:p>
            <a:pPr>
              <a:lnSpc>
                <a:spcPct val="150000"/>
              </a:lnSpc>
            </a:pPr>
            <a:r>
              <a:rPr lang="en-US" sz="2400" dirty="0"/>
              <a:t>— Eradicate</a:t>
            </a:r>
            <a:r>
              <a:rPr lang="ru-RU" sz="2400" dirty="0"/>
              <a:t> (обнаружение </a:t>
            </a:r>
            <a:r>
              <a:rPr lang="ru-RU" sz="2400" dirty="0" err="1"/>
              <a:t>комментированого</a:t>
            </a:r>
            <a:r>
              <a:rPr lang="ru-RU" sz="2400" dirty="0"/>
              <a:t> кода)</a:t>
            </a:r>
            <a:endParaRPr lang="en-US" sz="2400" dirty="0"/>
          </a:p>
          <a:p>
            <a:pPr>
              <a:lnSpc>
                <a:spcPct val="150000"/>
              </a:lnSpc>
            </a:pPr>
            <a:r>
              <a:rPr lang="en-US" sz="2400" dirty="0"/>
              <a:t>— Vulture</a:t>
            </a:r>
            <a:r>
              <a:rPr lang="ru-RU" sz="2400" dirty="0"/>
              <a:t> (обнаружение мертвого кода)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8520463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FC7B6B2-B557-EF46-B410-AA9D8A7F6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Шаг </a:t>
            </a:r>
            <a:r>
              <a:rPr lang="en-US" dirty="0"/>
              <a:t>3</a:t>
            </a:r>
            <a:endParaRPr lang="en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5BF371-E81B-0B43-A31F-2CC62EF6434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6CB4B4D-7CA3-9044-876B-883B54F8677D}" type="slidenum">
              <a:rPr lang="en-RU"/>
              <a:t>76</a:t>
            </a:fld>
            <a:endParaRPr lang="en-RU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9D53EB16-0A37-064C-B6B1-7DE3B0BDBE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62000" y="952500"/>
            <a:ext cx="9906000" cy="381000"/>
          </a:xfrm>
        </p:spPr>
        <p:txBody>
          <a:bodyPr/>
          <a:lstStyle/>
          <a:p>
            <a:r>
              <a:rPr lang="ru-RU" dirty="0"/>
              <a:t>Что можно добавить ещё из полезного</a:t>
            </a:r>
            <a:endParaRPr lang="en-RU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BE4BFBC-E900-C44A-8E0E-87D00DF0BA7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61998" y="1700212"/>
            <a:ext cx="9188826" cy="3503384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ru-RU" sz="2400" dirty="0"/>
              <a:t>—</a:t>
            </a:r>
            <a:r>
              <a:rPr lang="en-US" sz="2400" dirty="0"/>
              <a:t> Radon (</a:t>
            </a:r>
            <a:r>
              <a:rPr lang="ru-RU" sz="2400" dirty="0"/>
              <a:t>метрики кода)</a:t>
            </a:r>
            <a:endParaRPr lang="en-US" sz="2400" dirty="0"/>
          </a:p>
          <a:p>
            <a:pPr>
              <a:lnSpc>
                <a:spcPct val="150000"/>
              </a:lnSpc>
            </a:pPr>
            <a:r>
              <a:rPr lang="en-US" sz="2400" dirty="0"/>
              <a:t>— Eradicate</a:t>
            </a:r>
            <a:r>
              <a:rPr lang="ru-RU" sz="2400" dirty="0"/>
              <a:t> (обнаружение </a:t>
            </a:r>
            <a:r>
              <a:rPr lang="ru-RU" sz="2400" dirty="0" err="1"/>
              <a:t>комментированого</a:t>
            </a:r>
            <a:r>
              <a:rPr lang="ru-RU" sz="2400" dirty="0"/>
              <a:t> кода)</a:t>
            </a:r>
            <a:endParaRPr lang="en-US" sz="2400" dirty="0"/>
          </a:p>
          <a:p>
            <a:pPr>
              <a:lnSpc>
                <a:spcPct val="150000"/>
              </a:lnSpc>
            </a:pPr>
            <a:r>
              <a:rPr lang="en-US" sz="2400" dirty="0"/>
              <a:t>— Vulture</a:t>
            </a:r>
            <a:r>
              <a:rPr lang="ru-RU" sz="2400" dirty="0"/>
              <a:t> (обнаружение мертвого кода)</a:t>
            </a:r>
            <a:endParaRPr lang="en-US" sz="2400" dirty="0"/>
          </a:p>
          <a:p>
            <a:pPr>
              <a:lnSpc>
                <a:spcPct val="150000"/>
              </a:lnSpc>
            </a:pPr>
            <a:r>
              <a:rPr lang="en-US" sz="2400" dirty="0"/>
              <a:t>— Prospector</a:t>
            </a:r>
            <a:r>
              <a:rPr lang="ru-RU" sz="2400" dirty="0"/>
              <a:t> (метрики кода, можно заменить </a:t>
            </a:r>
            <a:r>
              <a:rPr lang="en-US" sz="2400" dirty="0" err="1"/>
              <a:t>pylint</a:t>
            </a:r>
            <a:r>
              <a:rPr lang="ru-RU" sz="2400" dirty="0"/>
              <a:t> в теории)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46209145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FC7B6B2-B557-EF46-B410-AA9D8A7F6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Шаг </a:t>
            </a:r>
            <a:r>
              <a:rPr lang="en-US" dirty="0"/>
              <a:t>3</a:t>
            </a:r>
            <a:endParaRPr lang="en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5BF371-E81B-0B43-A31F-2CC62EF6434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6CB4B4D-7CA3-9044-876B-883B54F8677D}" type="slidenum">
              <a:rPr lang="en-RU"/>
              <a:t>77</a:t>
            </a:fld>
            <a:endParaRPr lang="en-RU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9D53EB16-0A37-064C-B6B1-7DE3B0BDBE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62000" y="952500"/>
            <a:ext cx="9906000" cy="381000"/>
          </a:xfrm>
        </p:spPr>
        <p:txBody>
          <a:bodyPr/>
          <a:lstStyle/>
          <a:p>
            <a:r>
              <a:rPr lang="ru-RU" dirty="0"/>
              <a:t>Что можно добавить ещё из полезного</a:t>
            </a:r>
            <a:endParaRPr lang="en-RU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BE4BFBC-E900-C44A-8E0E-87D00DF0BA7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61998" y="1700212"/>
            <a:ext cx="9188826" cy="3503384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ru-RU" sz="2400" dirty="0"/>
              <a:t>—</a:t>
            </a:r>
            <a:r>
              <a:rPr lang="en-US" sz="2400" dirty="0"/>
              <a:t> Radon (</a:t>
            </a:r>
            <a:r>
              <a:rPr lang="ru-RU" sz="2400" dirty="0"/>
              <a:t>метрики кода)</a:t>
            </a:r>
            <a:endParaRPr lang="en-US" sz="2400" dirty="0"/>
          </a:p>
          <a:p>
            <a:pPr>
              <a:lnSpc>
                <a:spcPct val="150000"/>
              </a:lnSpc>
            </a:pPr>
            <a:r>
              <a:rPr lang="en-US" sz="2400" dirty="0"/>
              <a:t>— Eradicate</a:t>
            </a:r>
            <a:r>
              <a:rPr lang="ru-RU" sz="2400" dirty="0"/>
              <a:t> (обнаружение </a:t>
            </a:r>
            <a:r>
              <a:rPr lang="ru-RU" sz="2400" dirty="0" err="1"/>
              <a:t>комментированого</a:t>
            </a:r>
            <a:r>
              <a:rPr lang="ru-RU" sz="2400" dirty="0"/>
              <a:t> кода)</a:t>
            </a:r>
            <a:endParaRPr lang="en-US" sz="2400" dirty="0"/>
          </a:p>
          <a:p>
            <a:pPr>
              <a:lnSpc>
                <a:spcPct val="150000"/>
              </a:lnSpc>
            </a:pPr>
            <a:r>
              <a:rPr lang="en-US" sz="2400" dirty="0"/>
              <a:t>— Vulture</a:t>
            </a:r>
            <a:r>
              <a:rPr lang="ru-RU" sz="2400" dirty="0"/>
              <a:t> (обнаружение мертвого кода)</a:t>
            </a:r>
            <a:endParaRPr lang="en-US" sz="2400" dirty="0"/>
          </a:p>
          <a:p>
            <a:pPr>
              <a:lnSpc>
                <a:spcPct val="150000"/>
              </a:lnSpc>
            </a:pPr>
            <a:r>
              <a:rPr lang="ru-RU" sz="1400" dirty="0"/>
              <a:t>или</a:t>
            </a:r>
            <a:endParaRPr lang="en-US" sz="1400" dirty="0"/>
          </a:p>
          <a:p>
            <a:pPr>
              <a:lnSpc>
                <a:spcPct val="150000"/>
              </a:lnSpc>
            </a:pPr>
            <a:r>
              <a:rPr lang="en-US" sz="2400" dirty="0"/>
              <a:t>— Prospector</a:t>
            </a:r>
            <a:r>
              <a:rPr lang="ru-RU" sz="2400" dirty="0"/>
              <a:t> (разные тулы)</a:t>
            </a:r>
            <a:endParaRPr lang="en-US" sz="2400" dirty="0"/>
          </a:p>
          <a:p>
            <a:pPr>
              <a:lnSpc>
                <a:spcPct val="150000"/>
              </a:lnSpc>
            </a:pPr>
            <a:r>
              <a:rPr lang="en-US" sz="2400" dirty="0"/>
              <a:t>— </a:t>
            </a:r>
            <a:r>
              <a:rPr lang="en-US" sz="2400" dirty="0" err="1"/>
              <a:t>Pylama</a:t>
            </a:r>
            <a:r>
              <a:rPr lang="en-US" sz="2400" dirty="0"/>
              <a:t> </a:t>
            </a:r>
            <a:r>
              <a:rPr lang="ru-RU" sz="2400" dirty="0"/>
              <a:t>— все вместе (разные тулы)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51813552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FC7B6B2-B557-EF46-B410-AA9D8A7F6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Шаг </a:t>
            </a:r>
            <a:r>
              <a:rPr lang="en-US" dirty="0"/>
              <a:t>3</a:t>
            </a:r>
            <a:r>
              <a:rPr lang="ru-RU" dirty="0"/>
              <a:t>: за рамками </a:t>
            </a:r>
            <a:r>
              <a:rPr lang="en-US" dirty="0"/>
              <a:t>python</a:t>
            </a:r>
            <a:endParaRPr lang="en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5BF371-E81B-0B43-A31F-2CC62EF6434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6CB4B4D-7CA3-9044-876B-883B54F8677D}" type="slidenum">
              <a:rPr lang="en-RU"/>
              <a:t>78</a:t>
            </a:fld>
            <a:endParaRPr lang="en-RU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BE4BFBC-E900-C44A-8E0E-87D00DF0BA7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61998" y="1700212"/>
            <a:ext cx="9188826" cy="3503384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ru-RU" sz="2400" dirty="0"/>
              <a:t>—</a:t>
            </a:r>
            <a:r>
              <a:rPr lang="en-US" sz="2400" dirty="0"/>
              <a:t> </a:t>
            </a:r>
            <a:r>
              <a:rPr lang="en-US" sz="2400" dirty="0" err="1"/>
              <a:t>Hadolint</a:t>
            </a:r>
            <a:endParaRPr lang="en-US" sz="2400" dirty="0"/>
          </a:p>
          <a:p>
            <a:pPr>
              <a:lnSpc>
                <a:spcPct val="150000"/>
              </a:lnSpc>
            </a:pPr>
            <a:r>
              <a:rPr lang="en-US" sz="2400" dirty="0"/>
              <a:t>— </a:t>
            </a:r>
            <a:r>
              <a:rPr lang="en-US" sz="2400" dirty="0" err="1"/>
              <a:t>Kube</a:t>
            </a:r>
            <a:r>
              <a:rPr lang="en-US" sz="2400" dirty="0"/>
              <a:t>-linter</a:t>
            </a:r>
          </a:p>
          <a:p>
            <a:pPr>
              <a:lnSpc>
                <a:spcPct val="150000"/>
              </a:lnSpc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05067895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5BF371-E81B-0B43-A31F-2CC62EF6434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6CB4B4D-7CA3-9044-876B-883B54F8677D}" type="slidenum">
              <a:rPr lang="en-RU"/>
              <a:t>79</a:t>
            </a:fld>
            <a:endParaRPr lang="en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2CC32C5-A2CE-BA45-B72C-94735FC57A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0850" y="323850"/>
            <a:ext cx="6210300" cy="621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3649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585DE4F-2142-8049-AB8D-33414D57046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7EECFFD-5F7D-1944-A941-82486CAF75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Цели рассказа</a:t>
            </a:r>
            <a:endParaRPr lang="en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DDD980-E222-2144-BE87-A52B090237A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F260BB2-4DBA-4B96-A733-49638465F576}" type="slidenum">
              <a:rPr lang="x-none" smtClean="0"/>
              <a:pPr/>
              <a:t>8</a:t>
            </a:fld>
            <a:endParaRPr lang="x-none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2574142-2D79-F44C-9C93-63D56D95E1E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 sz="1600" dirty="0"/>
              <a:t>Важно для тех, кто никогда их ещё не писал</a:t>
            </a:r>
            <a:endParaRPr lang="en-RU" sz="160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7A461C8-CB91-E045-A3C0-AE15A9EAB6C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ru-RU" sz="2400" dirty="0"/>
              <a:t>Помочь начать писать </a:t>
            </a:r>
            <a:r>
              <a:rPr lang="ru-RU" sz="2400" dirty="0" err="1"/>
              <a:t>пайплайны</a:t>
            </a:r>
            <a:endParaRPr lang="en-RU" sz="240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0C55640-E73F-2B4F-ABDA-A94E2620015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ru-RU" sz="1600" dirty="0"/>
              <a:t>Для тех, кто уже пишет давно, я принес свой субъективный взгляд на вещи</a:t>
            </a:r>
            <a:endParaRPr lang="en-RU" sz="160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B243638-8394-C945-B33B-BAA8D83F4E1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ru-RU" sz="2400" dirty="0"/>
              <a:t>Натолкнуть на мысли</a:t>
            </a:r>
            <a:endParaRPr lang="en-RU" sz="2400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1BF087B-E96F-F84C-AD4C-43FC9D5B223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ru-RU" sz="1600" dirty="0"/>
              <a:t>Всем остальным может пригодиться мой «суповой набор» на гитхабе к этой презентации</a:t>
            </a:r>
            <a:endParaRPr lang="en-RU" sz="1600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68A518E-136D-344A-8F5E-A77A81D6839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ru-RU" sz="2400" dirty="0"/>
              <a:t>Поделиться наработками</a:t>
            </a:r>
            <a:endParaRPr lang="en-RU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66A3B2D-13A4-4146-A5B5-E68C184E17F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endParaRPr lang="en-RU" dirty="0"/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7ADB6F11-1AB1-1F46-8AA9-E2A98FDA532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62000" y="952500"/>
            <a:ext cx="6858000" cy="381000"/>
          </a:xfrm>
        </p:spPr>
        <p:txBody>
          <a:bodyPr/>
          <a:lstStyle/>
          <a:p>
            <a:r>
              <a:rPr lang="ru-RU" dirty="0"/>
              <a:t>Расскажу коротко какие цели преследовал</a:t>
            </a:r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95467093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FC7B6B2-B557-EF46-B410-AA9D8A7F6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Шаг </a:t>
            </a:r>
            <a:r>
              <a:rPr lang="en-US" dirty="0"/>
              <a:t>4</a:t>
            </a:r>
            <a:endParaRPr lang="en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5BF371-E81B-0B43-A31F-2CC62EF6434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6CB4B4D-7CA3-9044-876B-883B54F8677D}" type="slidenum">
              <a:rPr lang="en-RU"/>
              <a:t>80</a:t>
            </a:fld>
            <a:endParaRPr lang="en-RU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9D53EB16-0A37-064C-B6B1-7DE3B0BDBE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62000" y="952500"/>
            <a:ext cx="9906000" cy="381000"/>
          </a:xfrm>
        </p:spPr>
        <p:txBody>
          <a:bodyPr/>
          <a:lstStyle/>
          <a:p>
            <a:r>
              <a:rPr lang="ru-RU" dirty="0"/>
              <a:t>Тестирование</a:t>
            </a:r>
            <a:endParaRPr lang="en-R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5D01B0-2C7B-AD45-8FC9-DBCCB078AACD}"/>
              </a:ext>
            </a:extLst>
          </p:cNvPr>
          <p:cNvSpPr txBox="1"/>
          <p:nvPr/>
        </p:nvSpPr>
        <p:spPr>
          <a:xfrm>
            <a:off x="761998" y="1588028"/>
            <a:ext cx="10799381" cy="32470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  <a:t>...</a:t>
            </a:r>
            <a:b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2000" dirty="0">
                <a:solidFill>
                  <a:srgbClr val="CC783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services</a:t>
            </a:r>
            <a: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b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  <a:t>  - </a:t>
            </a:r>
            <a:r>
              <a:rPr lang="en-GB" sz="2000" dirty="0">
                <a:solidFill>
                  <a:srgbClr val="CC783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  <a:t>: postgres:14-alpine</a:t>
            </a:r>
            <a:b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sz="2000" dirty="0">
                <a:solidFill>
                  <a:srgbClr val="CC783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command</a:t>
            </a:r>
            <a: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  <a:t>: [</a:t>
            </a:r>
            <a:r>
              <a:rPr lang="en-GB" sz="2000" dirty="0">
                <a:solidFill>
                  <a:srgbClr val="6A875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GB" sz="2000" dirty="0" err="1">
                <a:solidFill>
                  <a:srgbClr val="6A875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postgres</a:t>
            </a:r>
            <a:r>
              <a:rPr lang="en-GB" sz="2000" dirty="0">
                <a:solidFill>
                  <a:srgbClr val="6A875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sz="2000" dirty="0">
                <a:solidFill>
                  <a:srgbClr val="6A875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"-c"</a:t>
            </a:r>
            <a: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GB" sz="2000" dirty="0">
                <a:solidFill>
                  <a:srgbClr val="6A875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		 "</a:t>
            </a:r>
            <a:r>
              <a:rPr lang="en-GB" sz="2000" dirty="0" err="1">
                <a:solidFill>
                  <a:srgbClr val="6A875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shared_buffers</a:t>
            </a:r>
            <a:r>
              <a:rPr lang="en-GB" sz="2000" dirty="0">
                <a:solidFill>
                  <a:srgbClr val="6A875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=256MB"</a:t>
            </a:r>
            <a: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sz="2000" dirty="0">
                <a:solidFill>
                  <a:srgbClr val="6A875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"-c"</a:t>
            </a:r>
            <a: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  <a:t>,  </a:t>
            </a:r>
            <a:r>
              <a:rPr lang="en-GB" sz="2000" dirty="0">
                <a:solidFill>
                  <a:srgbClr val="6A875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GB" sz="2000" dirty="0" err="1">
                <a:solidFill>
                  <a:srgbClr val="6A875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max_connections</a:t>
            </a:r>
            <a:r>
              <a:rPr lang="en-GB" sz="2000" dirty="0">
                <a:solidFill>
                  <a:srgbClr val="6A875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=420"</a:t>
            </a:r>
            <a: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b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  <a:t>  - </a:t>
            </a:r>
            <a:r>
              <a:rPr lang="en-GB" sz="2000" dirty="0">
                <a:solidFill>
                  <a:srgbClr val="CC783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  <a:t>: keydb:x86_64_v6.3.0</a:t>
            </a:r>
            <a:b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2000" dirty="0">
                <a:solidFill>
                  <a:srgbClr val="CC783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script</a:t>
            </a:r>
            <a: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b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  <a:t>  - export BEFORE_TESTS_HOOK="${BEFORE_TESTS_HOOK:-alembic upgrade head}"</a:t>
            </a:r>
            <a:b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  <a:t>  ...</a:t>
            </a:r>
            <a:b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  <a:t>  - export DB_IP_ADDR=$(cat /etc/hosts | grep "runner-" | awk '{print $1}')</a:t>
            </a:r>
            <a:endParaRPr lang="en-RU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566625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FC7B6B2-B557-EF46-B410-AA9D8A7F6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Шаг </a:t>
            </a:r>
            <a:r>
              <a:rPr lang="en-US" dirty="0"/>
              <a:t>4</a:t>
            </a:r>
            <a:endParaRPr lang="en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5BF371-E81B-0B43-A31F-2CC62EF6434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6CB4B4D-7CA3-9044-876B-883B54F8677D}" type="slidenum">
              <a:rPr lang="en-RU"/>
              <a:t>81</a:t>
            </a:fld>
            <a:endParaRPr lang="en-RU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9D53EB16-0A37-064C-B6B1-7DE3B0BDBE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62000" y="952500"/>
            <a:ext cx="9906000" cy="381000"/>
          </a:xfrm>
        </p:spPr>
        <p:txBody>
          <a:bodyPr/>
          <a:lstStyle/>
          <a:p>
            <a:r>
              <a:rPr lang="ru-RU" dirty="0"/>
              <a:t>Тестирование</a:t>
            </a:r>
            <a:endParaRPr lang="en-R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3FC7BC-3029-A048-B01F-626A073C28D2}"/>
              </a:ext>
            </a:extLst>
          </p:cNvPr>
          <p:cNvSpPr txBox="1"/>
          <p:nvPr/>
        </p:nvSpPr>
        <p:spPr>
          <a:xfrm>
            <a:off x="761999" y="1639613"/>
            <a:ext cx="11314388" cy="26314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  <a:t>- </a:t>
            </a:r>
            <a:r>
              <a:rPr lang="en-GB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podman</a:t>
            </a:r>
            <a: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  <a:t> run</a:t>
            </a:r>
            <a:b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  <a:t>  ...</a:t>
            </a:r>
            <a:b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  <a:t>  --add-host="$DB_HOST:${TEST_DB_IP_ADDR}"</a:t>
            </a:r>
            <a:b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  <a:t>  --add-host="$SENTINEL_NAME-0:${TEST_DB_IP_ADDR}"</a:t>
            </a:r>
            <a:b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  <a:t>  -e $DSN_NAME=</a:t>
            </a:r>
            <a:r>
              <a:rPr lang="en-GB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postgresql</a:t>
            </a:r>
            <a: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  <a:t>://$PG_USER:$PG_PASS@$DB_HOST:$DB_PORT/$PG_DB</a:t>
            </a:r>
            <a:b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GB" sz="2000" dirty="0">
                <a:solidFill>
                  <a:srgbClr val="35B3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bash -c </a:t>
            </a:r>
            <a: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  <a:t>"eval ${BEFORE_TESTS_HOOK:-} &amp;&amp; </a:t>
            </a:r>
            <a:r>
              <a:rPr lang="en-GB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pytest</a:t>
            </a:r>
            <a:r>
              <a:rPr lang="en-GB" sz="2000" dirty="0">
                <a:solidFill>
                  <a:srgbClr val="35B3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b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RU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407083681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FC7B6B2-B557-EF46-B410-AA9D8A7F6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Шаг </a:t>
            </a:r>
            <a:r>
              <a:rPr lang="en-US" dirty="0"/>
              <a:t>4</a:t>
            </a:r>
            <a:endParaRPr lang="en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5BF371-E81B-0B43-A31F-2CC62EF6434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6CB4B4D-7CA3-9044-876B-883B54F8677D}" type="slidenum">
              <a:rPr lang="en-RU"/>
              <a:t>82</a:t>
            </a:fld>
            <a:endParaRPr lang="en-RU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9D53EB16-0A37-064C-B6B1-7DE3B0BDBE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62000" y="952500"/>
            <a:ext cx="9906000" cy="381000"/>
          </a:xfrm>
        </p:spPr>
        <p:txBody>
          <a:bodyPr/>
          <a:lstStyle/>
          <a:p>
            <a:r>
              <a:rPr lang="ru-RU" dirty="0"/>
              <a:t>Примечания</a:t>
            </a:r>
            <a:endParaRPr lang="en-RU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2D6C5A3-947F-F64A-8D70-95F89C277E6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61998" y="1700212"/>
            <a:ext cx="9188826" cy="3173446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ru-RU" sz="2400" dirty="0"/>
              <a:t>— Мы используем для </a:t>
            </a:r>
            <a:r>
              <a:rPr lang="ru-RU" sz="2400" dirty="0" err="1"/>
              <a:t>линтинга</a:t>
            </a:r>
            <a:r>
              <a:rPr lang="ru-RU" sz="2400" dirty="0"/>
              <a:t>, тестов и дальнейшего </a:t>
            </a:r>
            <a:r>
              <a:rPr lang="ru-RU" sz="2400" dirty="0" err="1"/>
              <a:t>деплоя</a:t>
            </a:r>
            <a:r>
              <a:rPr lang="ru-RU" sz="2400" dirty="0"/>
              <a:t> один и тот же образ</a:t>
            </a:r>
          </a:p>
        </p:txBody>
      </p:sp>
    </p:spTree>
    <p:extLst>
      <p:ext uri="{BB962C8B-B14F-4D97-AF65-F5344CB8AC3E}">
        <p14:creationId xmlns:p14="http://schemas.microsoft.com/office/powerpoint/2010/main" val="101593147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FC7B6B2-B557-EF46-B410-AA9D8A7F6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Шаг </a:t>
            </a:r>
            <a:r>
              <a:rPr lang="en-US" dirty="0"/>
              <a:t>4</a:t>
            </a:r>
            <a:endParaRPr lang="en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5BF371-E81B-0B43-A31F-2CC62EF6434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6CB4B4D-7CA3-9044-876B-883B54F8677D}" type="slidenum">
              <a:rPr lang="en-RU"/>
              <a:t>83</a:t>
            </a:fld>
            <a:endParaRPr lang="en-RU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9D53EB16-0A37-064C-B6B1-7DE3B0BDBE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62000" y="952500"/>
            <a:ext cx="9906000" cy="381000"/>
          </a:xfrm>
        </p:spPr>
        <p:txBody>
          <a:bodyPr/>
          <a:lstStyle/>
          <a:p>
            <a:r>
              <a:rPr lang="ru-RU" dirty="0"/>
              <a:t>Примечания</a:t>
            </a:r>
            <a:endParaRPr lang="en-RU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2D6C5A3-947F-F64A-8D70-95F89C277E6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61998" y="1700212"/>
            <a:ext cx="9188826" cy="3173446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ru-RU" sz="2400" dirty="0"/>
              <a:t>— Мы используем для </a:t>
            </a:r>
            <a:r>
              <a:rPr lang="ru-RU" sz="2400" dirty="0" err="1"/>
              <a:t>линтинга</a:t>
            </a:r>
            <a:r>
              <a:rPr lang="ru-RU" sz="2400" dirty="0"/>
              <a:t>, тестов и дальнейшего </a:t>
            </a:r>
            <a:r>
              <a:rPr lang="ru-RU" sz="2400" dirty="0" err="1"/>
              <a:t>деплоя</a:t>
            </a:r>
            <a:r>
              <a:rPr lang="ru-RU" sz="2400" dirty="0"/>
              <a:t> один и тот же образ</a:t>
            </a:r>
          </a:p>
          <a:p>
            <a:pPr>
              <a:lnSpc>
                <a:spcPct val="150000"/>
              </a:lnSpc>
            </a:pPr>
            <a:r>
              <a:rPr lang="ru-RU" sz="2400" dirty="0"/>
              <a:t>— </a:t>
            </a:r>
            <a:r>
              <a:rPr lang="ru-RU" sz="2400" dirty="0" err="1"/>
              <a:t>Лейаут</a:t>
            </a:r>
            <a:r>
              <a:rPr lang="ru-RU" sz="2400" dirty="0"/>
              <a:t> докер образов такой: есть имя </a:t>
            </a:r>
            <a:r>
              <a:rPr lang="en-US" sz="2400" dirty="0"/>
              <a:t>master</a:t>
            </a:r>
            <a:r>
              <a:rPr lang="ru-RU" sz="2400" dirty="0"/>
              <a:t> и у него 1 тег </a:t>
            </a:r>
            <a:r>
              <a:rPr lang="en-US" sz="2400" dirty="0"/>
              <a:t>latest</a:t>
            </a:r>
            <a:r>
              <a:rPr lang="ru-RU" sz="2400" dirty="0"/>
              <a:t>, а так же </a:t>
            </a:r>
            <a:r>
              <a:rPr lang="en-US" sz="2400" dirty="0"/>
              <a:t>release</a:t>
            </a:r>
            <a:r>
              <a:rPr lang="ru-RU" sz="2400" dirty="0"/>
              <a:t> и теги — версии. Т.е. выглядит так: </a:t>
            </a:r>
            <a:r>
              <a:rPr lang="en-US" sz="2400" dirty="0"/>
              <a:t>release:1.2.3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221462335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FC7B6B2-B557-EF46-B410-AA9D8A7F6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Шаг 5</a:t>
            </a:r>
            <a:endParaRPr lang="en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5BF371-E81B-0B43-A31F-2CC62EF6434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6CB4B4D-7CA3-9044-876B-883B54F8677D}" type="slidenum">
              <a:rPr lang="en-RU"/>
              <a:t>84</a:t>
            </a:fld>
            <a:endParaRPr lang="en-RU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9D53EB16-0A37-064C-B6B1-7DE3B0BDBE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62000" y="952500"/>
            <a:ext cx="9906000" cy="381000"/>
          </a:xfrm>
        </p:spPr>
        <p:txBody>
          <a:bodyPr/>
          <a:lstStyle/>
          <a:p>
            <a:r>
              <a:rPr lang="ru-RU" dirty="0"/>
              <a:t>Б — безопасность</a:t>
            </a:r>
            <a:endParaRPr lang="en-RU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F86107F-F023-B94C-ABE2-72105AA9FA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999" y="1676395"/>
            <a:ext cx="1425686" cy="1425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28962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FC7B6B2-B557-EF46-B410-AA9D8A7F6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Шаг 5</a:t>
            </a:r>
            <a:endParaRPr lang="en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5BF371-E81B-0B43-A31F-2CC62EF6434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6CB4B4D-7CA3-9044-876B-883B54F8677D}" type="slidenum">
              <a:rPr lang="en-RU"/>
              <a:t>85</a:t>
            </a:fld>
            <a:endParaRPr lang="en-RU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9D53EB16-0A37-064C-B6B1-7DE3B0BDBE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62000" y="952500"/>
            <a:ext cx="9906000" cy="381000"/>
          </a:xfrm>
        </p:spPr>
        <p:txBody>
          <a:bodyPr/>
          <a:lstStyle/>
          <a:p>
            <a:r>
              <a:rPr lang="ru-RU" dirty="0"/>
              <a:t>Б — безопасность</a:t>
            </a:r>
            <a:endParaRPr lang="en-RU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F86107F-F023-B94C-ABE2-72105AA9FA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61999" y="1676395"/>
            <a:ext cx="1425686" cy="142568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95113757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FC7B6B2-B557-EF46-B410-AA9D8A7F6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Шаг 5</a:t>
            </a:r>
            <a:endParaRPr lang="en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5BF371-E81B-0B43-A31F-2CC62EF6434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6CB4B4D-7CA3-9044-876B-883B54F8677D}" type="slidenum">
              <a:rPr lang="en-RU"/>
              <a:t>86</a:t>
            </a:fld>
            <a:endParaRPr lang="en-RU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9D53EB16-0A37-064C-B6B1-7DE3B0BDBE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62000" y="952500"/>
            <a:ext cx="9906000" cy="381000"/>
          </a:xfrm>
        </p:spPr>
        <p:txBody>
          <a:bodyPr/>
          <a:lstStyle/>
          <a:p>
            <a:r>
              <a:rPr lang="ru-RU" dirty="0"/>
              <a:t>Б — безопасность</a:t>
            </a:r>
            <a:endParaRPr lang="en-RU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F86107F-F023-B94C-ABE2-72105AA9FA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61999" y="1676395"/>
            <a:ext cx="1425686" cy="1425686"/>
          </a:xfrm>
          <a:prstGeom prst="rect">
            <a:avLst/>
          </a:prstGeom>
          <a:noFill/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FB69E3D-F679-A948-81F7-F31B0B901C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3968" y="1787459"/>
            <a:ext cx="3442761" cy="1052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48525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FC7B6B2-B557-EF46-B410-AA9D8A7F6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Шаг 5</a:t>
            </a:r>
            <a:endParaRPr lang="en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5BF371-E81B-0B43-A31F-2CC62EF6434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6CB4B4D-7CA3-9044-876B-883B54F8677D}" type="slidenum">
              <a:rPr lang="en-RU"/>
              <a:t>87</a:t>
            </a:fld>
            <a:endParaRPr lang="en-RU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9D53EB16-0A37-064C-B6B1-7DE3B0BDBE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62000" y="952500"/>
            <a:ext cx="9906000" cy="381000"/>
          </a:xfrm>
        </p:spPr>
        <p:txBody>
          <a:bodyPr/>
          <a:lstStyle/>
          <a:p>
            <a:r>
              <a:rPr lang="ru-RU" dirty="0"/>
              <a:t>Б — безопасность</a:t>
            </a:r>
            <a:endParaRPr lang="en-RU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F86107F-F023-B94C-ABE2-72105AA9FA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61999" y="1676395"/>
            <a:ext cx="1425686" cy="1425686"/>
          </a:xfrm>
          <a:prstGeom prst="rect">
            <a:avLst/>
          </a:prstGeom>
          <a:noFill/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FB69E3D-F679-A948-81F7-F31B0B901C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3968" y="1787459"/>
            <a:ext cx="3442761" cy="10528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B1571CD-24A8-4447-9653-A3C8C00148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1998" y="3755920"/>
            <a:ext cx="3893350" cy="1131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94808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FC7B6B2-B557-EF46-B410-AA9D8A7F6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Шаг 5</a:t>
            </a:r>
            <a:endParaRPr lang="en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5BF371-E81B-0B43-A31F-2CC62EF6434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6CB4B4D-7CA3-9044-876B-883B54F8677D}" type="slidenum">
              <a:rPr lang="en-RU"/>
              <a:t>88</a:t>
            </a:fld>
            <a:endParaRPr lang="en-RU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9D53EB16-0A37-064C-B6B1-7DE3B0BDBE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62000" y="952500"/>
            <a:ext cx="9906000" cy="381000"/>
          </a:xfrm>
        </p:spPr>
        <p:txBody>
          <a:bodyPr/>
          <a:lstStyle/>
          <a:p>
            <a:r>
              <a:rPr lang="ru-RU" dirty="0"/>
              <a:t>Б — безопасность</a:t>
            </a:r>
            <a:endParaRPr lang="en-RU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F86107F-F023-B94C-ABE2-72105AA9FA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61999" y="1676395"/>
            <a:ext cx="1425686" cy="1425686"/>
          </a:xfrm>
          <a:prstGeom prst="rect">
            <a:avLst/>
          </a:prstGeom>
          <a:noFill/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FB69E3D-F679-A948-81F7-F31B0B901C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3968" y="1787459"/>
            <a:ext cx="3442761" cy="10528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B1571CD-24A8-4447-9653-A3C8C00148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1998" y="3755920"/>
            <a:ext cx="3893350" cy="113117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C0ECABA-2A5A-EE47-8EEB-92E45FCB08F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2366" t="17730" r="9066" b="16771"/>
          <a:stretch/>
        </p:blipFill>
        <p:spPr>
          <a:xfrm>
            <a:off x="5490457" y="3429000"/>
            <a:ext cx="1828067" cy="152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47368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FC7B6B2-B557-EF46-B410-AA9D8A7F6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Шаг 5</a:t>
            </a:r>
            <a:endParaRPr lang="en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5BF371-E81B-0B43-A31F-2CC62EF6434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6CB4B4D-7CA3-9044-876B-883B54F8677D}" type="slidenum">
              <a:rPr lang="en-RU"/>
              <a:t>89</a:t>
            </a:fld>
            <a:endParaRPr lang="en-RU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9D53EB16-0A37-064C-B6B1-7DE3B0BDBE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62000" y="952500"/>
            <a:ext cx="9906000" cy="381000"/>
          </a:xfrm>
        </p:spPr>
        <p:txBody>
          <a:bodyPr/>
          <a:lstStyle/>
          <a:p>
            <a:r>
              <a:rPr lang="ru-RU" dirty="0"/>
              <a:t>Б — безопасность</a:t>
            </a:r>
            <a:endParaRPr lang="en-RU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F86107F-F023-B94C-ABE2-72105AA9FA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61999" y="1676395"/>
            <a:ext cx="1425686" cy="1425686"/>
          </a:xfrm>
          <a:prstGeom prst="rect">
            <a:avLst/>
          </a:prstGeom>
          <a:noFill/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FB69E3D-F679-A948-81F7-F31B0B901C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3968" y="1787459"/>
            <a:ext cx="3442761" cy="10528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B1571CD-24A8-4447-9653-A3C8C00148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1998" y="3755920"/>
            <a:ext cx="3893350" cy="113117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C0ECABA-2A5A-EE47-8EEB-92E45FCB08F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2366" t="17730" r="9066" b="16771"/>
          <a:stretch/>
        </p:blipFill>
        <p:spPr>
          <a:xfrm>
            <a:off x="5490457" y="3429000"/>
            <a:ext cx="1828067" cy="15240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8B4E6FB-3569-454A-8D1A-1A361E4FDA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23012" y="1676395"/>
            <a:ext cx="4083739" cy="1131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0462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C8717AE-4DCB-124F-B1F7-A6EA576F78E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F260BB2-4DBA-4B96-A733-49638465F576}" type="slidenum">
              <a:rPr lang="x-none" smtClean="0"/>
              <a:pPr/>
              <a:t>9</a:t>
            </a:fld>
            <a:endParaRPr lang="x-non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0609E8-154F-CE4E-B1B0-0FDCAE5C34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3288" y="0"/>
            <a:ext cx="6565423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009BB01-06BE-6741-A55E-C56757C0688F}"/>
              </a:ext>
            </a:extLst>
          </p:cNvPr>
          <p:cNvSpPr/>
          <p:nvPr/>
        </p:nvSpPr>
        <p:spPr>
          <a:xfrm rot="2327848">
            <a:off x="919383" y="3559951"/>
            <a:ext cx="9682569" cy="744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 sz="14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6D96377-A1D2-1A40-BF7D-81416FEBC23E}"/>
              </a:ext>
            </a:extLst>
          </p:cNvPr>
          <p:cNvSpPr/>
          <p:nvPr/>
        </p:nvSpPr>
        <p:spPr>
          <a:xfrm rot="8642176">
            <a:off x="1063271" y="3370824"/>
            <a:ext cx="9682569" cy="744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 sz="1400"/>
          </a:p>
        </p:txBody>
      </p:sp>
    </p:spTree>
    <p:extLst>
      <p:ext uri="{BB962C8B-B14F-4D97-AF65-F5344CB8AC3E}">
        <p14:creationId xmlns:p14="http://schemas.microsoft.com/office/powerpoint/2010/main" val="312070838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FC7B6B2-B557-EF46-B410-AA9D8A7F6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Шаг 6</a:t>
            </a:r>
            <a:endParaRPr lang="en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5BF371-E81B-0B43-A31F-2CC62EF6434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6CB4B4D-7CA3-9044-876B-883B54F8677D}" type="slidenum">
              <a:rPr lang="en-RU"/>
              <a:t>90</a:t>
            </a:fld>
            <a:endParaRPr lang="en-RU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9D53EB16-0A37-064C-B6B1-7DE3B0BDBE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62000" y="952500"/>
            <a:ext cx="9906000" cy="381000"/>
          </a:xfrm>
        </p:spPr>
        <p:txBody>
          <a:bodyPr/>
          <a:lstStyle/>
          <a:p>
            <a:r>
              <a:rPr lang="ru-RU" dirty="0"/>
              <a:t>Пушим образ</a:t>
            </a:r>
            <a:endParaRPr lang="en-R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27BEC6-26C7-444E-966A-54F46B6A88AE}"/>
              </a:ext>
            </a:extLst>
          </p:cNvPr>
          <p:cNvSpPr txBox="1"/>
          <p:nvPr/>
        </p:nvSpPr>
        <p:spPr>
          <a:xfrm>
            <a:off x="761998" y="1582195"/>
            <a:ext cx="1054713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rgbClr val="CC783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publish-docker-image</a:t>
            </a:r>
            <a: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b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GB" sz="2000" dirty="0">
                <a:solidFill>
                  <a:srgbClr val="CC783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script</a:t>
            </a:r>
            <a: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b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  <a:t>    - set -x</a:t>
            </a:r>
            <a:b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  <a:t>    - !reference [.prepare-build-tag, script]</a:t>
            </a:r>
            <a:b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  <a:t>    - echo ${FULL_DOCKER_TAG?-Undefined FULL_DOCKER_TAG var}</a:t>
            </a:r>
            <a:b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  <a:t>    - echo ${DOCKER_TAG_FOR_CI?-Undefined DOCKER_TAG_FOR_CI var}</a:t>
            </a:r>
            <a:b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  <a:t>    - !reference [.</a:t>
            </a:r>
            <a:r>
              <a:rPr lang="en-GB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podman</a:t>
            </a:r>
            <a: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  <a:t>-login, script]</a:t>
            </a:r>
            <a:b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  <a:t>    - </a:t>
            </a:r>
            <a:r>
              <a:rPr lang="en-GB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skopeo</a:t>
            </a:r>
            <a: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  <a:t> copy docker://$DOCKER_TAG_FOR_CI docker://$FULL_DOCKER_TAG</a:t>
            </a:r>
            <a:b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RU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674298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FB7CB-E4A4-EC40-84AD-D695499A3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 что с </a:t>
            </a:r>
            <a:r>
              <a:rPr lang="en-US" dirty="0"/>
              <a:t>CD?</a:t>
            </a:r>
            <a:endParaRPr lang="en-R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5D1CE20-A6BC-4544-A116-BD19CF39479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F260BB2-4DBA-4B96-A733-49638465F576}" type="slidenum">
              <a:rPr lang="x-none" smtClean="0"/>
              <a:pPr/>
              <a:t>91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99493658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FC7B6B2-B557-EF46-B410-AA9D8A7F6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Автоверсионирование</a:t>
            </a:r>
            <a:endParaRPr lang="en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5BF371-E81B-0B43-A31F-2CC62EF6434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6CB4B4D-7CA3-9044-876B-883B54F8677D}" type="slidenum">
              <a:rPr lang="en-RU"/>
              <a:t>92</a:t>
            </a:fld>
            <a:endParaRPr lang="en-RU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9D53EB16-0A37-064C-B6B1-7DE3B0BDBE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62000" y="952500"/>
            <a:ext cx="9906000" cy="381000"/>
          </a:xfrm>
        </p:spPr>
        <p:txBody>
          <a:bodyPr/>
          <a:lstStyle/>
          <a:p>
            <a:r>
              <a:rPr lang="ru-RU" dirty="0"/>
              <a:t>Под </a:t>
            </a:r>
            <a:r>
              <a:rPr lang="en-US" dirty="0"/>
              <a:t>TBD</a:t>
            </a:r>
            <a:endParaRPr lang="en-RU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BE4BFBC-E900-C44A-8E0E-87D00DF0BA7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61998" y="1700212"/>
            <a:ext cx="9188826" cy="3503384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ru-RU" sz="2400" dirty="0"/>
              <a:t>— </a:t>
            </a:r>
            <a:r>
              <a:rPr lang="en-US" sz="2400" dirty="0" err="1"/>
              <a:t>GitVersion</a:t>
            </a:r>
            <a:endParaRPr lang="en-US" sz="2400" dirty="0"/>
          </a:p>
          <a:p>
            <a:pPr>
              <a:lnSpc>
                <a:spcPct val="150000"/>
              </a:lnSpc>
            </a:pPr>
            <a:r>
              <a:rPr lang="en-US" sz="2400" dirty="0"/>
              <a:t>— Semantic-release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— …</a:t>
            </a:r>
          </a:p>
        </p:txBody>
      </p:sp>
    </p:spTree>
    <p:extLst>
      <p:ext uri="{BB962C8B-B14F-4D97-AF65-F5344CB8AC3E}">
        <p14:creationId xmlns:p14="http://schemas.microsoft.com/office/powerpoint/2010/main" val="124221668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FC7B6B2-B557-EF46-B410-AA9D8A7F6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Автоверсионирование</a:t>
            </a:r>
            <a:endParaRPr lang="en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5BF371-E81B-0B43-A31F-2CC62EF6434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6CB4B4D-7CA3-9044-876B-883B54F8677D}" type="slidenum">
              <a:rPr lang="en-RU"/>
              <a:t>93</a:t>
            </a:fld>
            <a:endParaRPr lang="en-RU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9D53EB16-0A37-064C-B6B1-7DE3B0BDBE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62000" y="952500"/>
            <a:ext cx="9906000" cy="381000"/>
          </a:xfrm>
        </p:spPr>
        <p:txBody>
          <a:bodyPr/>
          <a:lstStyle/>
          <a:p>
            <a:r>
              <a:rPr lang="ru-RU" dirty="0"/>
              <a:t>Под </a:t>
            </a:r>
            <a:r>
              <a:rPr lang="en-US" dirty="0"/>
              <a:t>TBD</a:t>
            </a:r>
            <a:endParaRPr lang="en-RU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BE4BFBC-E900-C44A-8E0E-87D00DF0BA7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61998" y="1700212"/>
            <a:ext cx="9188826" cy="3503384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ru-RU" sz="2400" dirty="0"/>
              <a:t>— </a:t>
            </a:r>
            <a:r>
              <a:rPr lang="en-US" sz="2400" dirty="0" err="1"/>
              <a:t>GitVersion</a:t>
            </a:r>
            <a:endParaRPr lang="en-US" sz="2400" dirty="0"/>
          </a:p>
          <a:p>
            <a:pPr>
              <a:lnSpc>
                <a:spcPct val="150000"/>
              </a:lnSpc>
            </a:pPr>
            <a:r>
              <a:rPr lang="en-US" sz="2400" dirty="0"/>
              <a:t>— Semantic-release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— …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— </a:t>
            </a:r>
            <a:r>
              <a:rPr lang="ru-RU" sz="2400" dirty="0"/>
              <a:t>Напишем свое!</a:t>
            </a:r>
          </a:p>
        </p:txBody>
      </p:sp>
    </p:spTree>
    <p:extLst>
      <p:ext uri="{BB962C8B-B14F-4D97-AF65-F5344CB8AC3E}">
        <p14:creationId xmlns:p14="http://schemas.microsoft.com/office/powerpoint/2010/main" val="77014067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49262E-273B-D24A-BD5B-8EB152814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Автоверсионирование</a:t>
            </a:r>
            <a:endParaRPr lang="en-R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9952487-9B54-9445-85CE-796D8F94AC2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F260BB2-4DBA-4B96-A733-49638465F576}" type="slidenum">
              <a:rPr lang="x-none" smtClean="0"/>
              <a:pPr/>
              <a:t>94</a:t>
            </a:fld>
            <a:endParaRPr lang="x-non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7C7DBF-3968-4B41-BAD9-EA49049ABA1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 dirty="0"/>
              <a:t>Кратко</a:t>
            </a:r>
            <a:endParaRPr lang="en-RU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8A3A85-0135-4B4E-819E-F4C9D7D98C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ru-RU" sz="2400" dirty="0"/>
              <a:t>— Свой скрипт</a:t>
            </a:r>
          </a:p>
        </p:txBody>
      </p:sp>
    </p:spTree>
    <p:extLst>
      <p:ext uri="{BB962C8B-B14F-4D97-AF65-F5344CB8AC3E}">
        <p14:creationId xmlns:p14="http://schemas.microsoft.com/office/powerpoint/2010/main" val="258657434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5BF371-E81B-0B43-A31F-2CC62EF6434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6CB4B4D-7CA3-9044-876B-883B54F8677D}" type="slidenum">
              <a:rPr lang="en-RU"/>
              <a:t>95</a:t>
            </a:fld>
            <a:endParaRPr lang="en-RU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CF0B765-FF58-0044-910E-588A291FDA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7636" y="1376795"/>
            <a:ext cx="7296727" cy="41044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0C860FF-06C6-4047-8348-214F0A2AE61F}"/>
              </a:ext>
            </a:extLst>
          </p:cNvPr>
          <p:cNvSpPr txBox="1"/>
          <p:nvPr/>
        </p:nvSpPr>
        <p:spPr>
          <a:xfrm rot="20823059">
            <a:off x="5028678" y="3153617"/>
            <a:ext cx="2467150" cy="1031051"/>
          </a:xfrm>
          <a:prstGeom prst="rect">
            <a:avLst/>
          </a:prstGeom>
        </p:spPr>
        <p:txBody>
          <a:bodyPr vert="horz" wrap="none" lIns="0" tIns="45720" rIns="91440" bIns="45720" rtlCol="0">
            <a:spAutoFit/>
          </a:bodyPr>
          <a:lstStyle/>
          <a:p>
            <a:pPr algn="l"/>
            <a:r>
              <a:rPr lang="ru-RU" sz="2800" b="1" dirty="0">
                <a:solidFill>
                  <a:schemeClr val="bg1"/>
                </a:solidFill>
              </a:rPr>
              <a:t>РИСУНОК</a:t>
            </a:r>
          </a:p>
          <a:p>
            <a:pPr algn="l"/>
            <a:r>
              <a:rPr lang="ru-RU" sz="2800" b="1" dirty="0">
                <a:solidFill>
                  <a:schemeClr val="bg1"/>
                </a:solidFill>
              </a:rPr>
              <a:t>ПИТОН КОДА</a:t>
            </a:r>
            <a:endParaRPr lang="en-RU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822253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49262E-273B-D24A-BD5B-8EB152814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Автоверсионирование</a:t>
            </a:r>
            <a:endParaRPr lang="en-R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9952487-9B54-9445-85CE-796D8F94AC2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F260BB2-4DBA-4B96-A733-49638465F576}" type="slidenum">
              <a:rPr lang="x-none" smtClean="0"/>
              <a:pPr/>
              <a:t>96</a:t>
            </a:fld>
            <a:endParaRPr lang="x-non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7C7DBF-3968-4B41-BAD9-EA49049ABA1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 dirty="0"/>
              <a:t>Кратко</a:t>
            </a:r>
            <a:endParaRPr lang="en-RU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8A3A85-0135-4B4E-819E-F4C9D7D98C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ru-RU" sz="2400" dirty="0"/>
              <a:t>— Свой скрипт</a:t>
            </a:r>
          </a:p>
          <a:p>
            <a:pPr>
              <a:lnSpc>
                <a:spcPct val="150000"/>
              </a:lnSpc>
            </a:pPr>
            <a:r>
              <a:rPr lang="ru-RU" sz="2400" dirty="0"/>
              <a:t>— Ищем нужный маркер ветки</a:t>
            </a:r>
          </a:p>
        </p:txBody>
      </p:sp>
    </p:spTree>
    <p:extLst>
      <p:ext uri="{BB962C8B-B14F-4D97-AF65-F5344CB8AC3E}">
        <p14:creationId xmlns:p14="http://schemas.microsoft.com/office/powerpoint/2010/main" val="29690325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49262E-273B-D24A-BD5B-8EB152814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Автоверсионирование</a:t>
            </a:r>
            <a:endParaRPr lang="en-R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9952487-9B54-9445-85CE-796D8F94AC2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F260BB2-4DBA-4B96-A733-49638465F576}" type="slidenum">
              <a:rPr lang="x-none" smtClean="0"/>
              <a:pPr/>
              <a:t>97</a:t>
            </a:fld>
            <a:endParaRPr lang="x-non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7C7DBF-3968-4B41-BAD9-EA49049ABA1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 dirty="0"/>
              <a:t>Кратко</a:t>
            </a:r>
            <a:endParaRPr lang="en-RU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8A3A85-0135-4B4E-819E-F4C9D7D98C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ru-RU" sz="2400" dirty="0"/>
              <a:t>— Свой скрипт</a:t>
            </a:r>
          </a:p>
          <a:p>
            <a:pPr>
              <a:lnSpc>
                <a:spcPct val="150000"/>
              </a:lnSpc>
            </a:pPr>
            <a:r>
              <a:rPr lang="ru-RU" sz="2400" dirty="0"/>
              <a:t>— Ищем нужный маркер ветки</a:t>
            </a:r>
          </a:p>
          <a:p>
            <a:pPr>
              <a:lnSpc>
                <a:spcPct val="150000"/>
              </a:lnSpc>
            </a:pPr>
            <a:r>
              <a:rPr lang="ru-RU" sz="2400" dirty="0"/>
              <a:t>— </a:t>
            </a:r>
            <a:r>
              <a:rPr lang="ru-RU" sz="2400" dirty="0" err="1"/>
              <a:t>Бампаем</a:t>
            </a:r>
            <a:r>
              <a:rPr lang="ru-RU" sz="2400" dirty="0"/>
              <a:t> нужную часть </a:t>
            </a:r>
            <a:r>
              <a:rPr lang="en-US" sz="2400" dirty="0" err="1"/>
              <a:t>semver</a:t>
            </a:r>
            <a:r>
              <a:rPr lang="ru-RU" sz="2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242395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49262E-273B-D24A-BD5B-8EB152814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Автоверсионирование</a:t>
            </a:r>
            <a:endParaRPr lang="en-R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9952487-9B54-9445-85CE-796D8F94AC2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F260BB2-4DBA-4B96-A733-49638465F576}" type="slidenum">
              <a:rPr lang="x-none" smtClean="0"/>
              <a:pPr/>
              <a:t>98</a:t>
            </a:fld>
            <a:endParaRPr lang="x-non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7C7DBF-3968-4B41-BAD9-EA49049ABA1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 dirty="0"/>
              <a:t>Кратко</a:t>
            </a:r>
            <a:endParaRPr lang="en-RU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8A3A85-0135-4B4E-819E-F4C9D7D98C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ru-RU" sz="2400" dirty="0"/>
              <a:t>— Свой скрипт</a:t>
            </a:r>
          </a:p>
          <a:p>
            <a:pPr>
              <a:lnSpc>
                <a:spcPct val="150000"/>
              </a:lnSpc>
            </a:pPr>
            <a:r>
              <a:rPr lang="ru-RU" sz="2400" dirty="0"/>
              <a:t>— Ищем нужный маркер ветки</a:t>
            </a:r>
          </a:p>
          <a:p>
            <a:pPr>
              <a:lnSpc>
                <a:spcPct val="150000"/>
              </a:lnSpc>
            </a:pPr>
            <a:r>
              <a:rPr lang="ru-RU" sz="2400" dirty="0"/>
              <a:t>— </a:t>
            </a:r>
            <a:r>
              <a:rPr lang="ru-RU" sz="2400" dirty="0" err="1"/>
              <a:t>Бампаем</a:t>
            </a:r>
            <a:r>
              <a:rPr lang="ru-RU" sz="2400" dirty="0"/>
              <a:t> нужную часть </a:t>
            </a:r>
            <a:r>
              <a:rPr lang="en-US" sz="2400" dirty="0" err="1"/>
              <a:t>semver</a:t>
            </a:r>
            <a:r>
              <a:rPr lang="ru-RU" sz="2400" dirty="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23CB74-8B7D-7A40-A5D6-4E33A0EB3C84}"/>
              </a:ext>
            </a:extLst>
          </p:cNvPr>
          <p:cNvSpPr txBox="1"/>
          <p:nvPr/>
        </p:nvSpPr>
        <p:spPr>
          <a:xfrm>
            <a:off x="6600496" y="1700213"/>
            <a:ext cx="5276194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>
                <a:solidFill>
                  <a:srgbClr val="CC783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auto-</a:t>
            </a:r>
            <a:r>
              <a:rPr lang="en-GB" sz="1600" dirty="0" err="1">
                <a:solidFill>
                  <a:srgbClr val="CC783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semver</a:t>
            </a:r>
            <a:r>
              <a:rPr lang="en-GB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b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GB" sz="1600" dirty="0">
                <a:solidFill>
                  <a:srgbClr val="CC783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stage</a:t>
            </a:r>
            <a:r>
              <a:rPr lang="en-GB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deploy</a:t>
            </a:r>
            <a:b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GB" sz="1600" dirty="0">
                <a:solidFill>
                  <a:srgbClr val="CC783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script</a:t>
            </a:r>
            <a:r>
              <a:rPr lang="en-GB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br>
              <a:rPr lang="en-GB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- python -m pip install </a:t>
            </a:r>
            <a:r>
              <a:rPr lang="en-GB" sz="16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semver</a:t>
            </a:r>
            <a:r>
              <a:rPr lang="en-GB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GitPython</a:t>
            </a:r>
            <a:br>
              <a:rPr lang="en-GB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- python 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GB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/auto-</a:t>
            </a:r>
            <a:r>
              <a:rPr lang="en-GB" sz="16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semver.py version</a:t>
            </a:r>
            <a:br>
              <a:rPr lang="en-GB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GB" sz="1600" dirty="0">
                <a:solidFill>
                  <a:srgbClr val="CC783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rules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b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    - </a:t>
            </a:r>
            <a:r>
              <a:rPr lang="en-GB" sz="1600" dirty="0">
                <a:solidFill>
                  <a:srgbClr val="CC783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GB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$CI_COMMIT_BRANCH == "master"</a:t>
            </a:r>
            <a:br>
              <a:rPr lang="en-GB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RU" sz="16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708341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FC7B6B2-B557-EF46-B410-AA9D8A7F6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 заканчивая</a:t>
            </a:r>
            <a:endParaRPr lang="en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5BF371-E81B-0B43-A31F-2CC62EF6434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6CB4B4D-7CA3-9044-876B-883B54F8677D}" type="slidenum">
              <a:rPr lang="en-RU"/>
              <a:t>99</a:t>
            </a:fld>
            <a:endParaRPr lang="en-RU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9D53EB16-0A37-064C-B6B1-7DE3B0BDBE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62000" y="952500"/>
            <a:ext cx="9906000" cy="381000"/>
          </a:xfrm>
        </p:spPr>
        <p:txBody>
          <a:bodyPr/>
          <a:lstStyle/>
          <a:p>
            <a:r>
              <a:rPr lang="ru-RU" dirty="0"/>
              <a:t>Надо бы за собой почистить</a:t>
            </a:r>
            <a:endParaRPr lang="en-RU" dirty="0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2F038353-FE2F-A745-88D3-2DCB7AD19CC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61998" y="1700212"/>
            <a:ext cx="9188826" cy="3503384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ru-RU" sz="2400" dirty="0"/>
              <a:t>— Можно чистить в конце </a:t>
            </a:r>
            <a:r>
              <a:rPr lang="ru-RU" sz="2400" dirty="0" err="1"/>
              <a:t>пайплайна</a:t>
            </a:r>
            <a:r>
              <a:rPr lang="ru-RU" sz="2400" dirty="0"/>
              <a:t> (здесь есть проблемы)</a:t>
            </a:r>
          </a:p>
          <a:p>
            <a:pPr>
              <a:lnSpc>
                <a:spcPct val="150000"/>
              </a:lnSpc>
            </a:pPr>
            <a:r>
              <a:rPr lang="ru-RU" sz="2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94285542"/>
      </p:ext>
    </p:extLst>
  </p:cSld>
  <p:clrMapOvr>
    <a:masterClrMapping/>
  </p:clrMapOvr>
</p:sld>
</file>

<file path=ppt/theme/theme1.xml><?xml version="1.0" encoding="utf-8"?>
<a:theme xmlns:a="http://schemas.openxmlformats.org/drawingml/2006/main" name="Райффайзенбанк КИБ">
  <a:themeElements>
    <a:clrScheme name="Другая 26">
      <a:dk1>
        <a:srgbClr val="2B2D33"/>
      </a:dk1>
      <a:lt1>
        <a:srgbClr val="FFFFFF"/>
      </a:lt1>
      <a:dk2>
        <a:srgbClr val="000000"/>
      </a:dk2>
      <a:lt2>
        <a:srgbClr val="F4F4F4"/>
      </a:lt2>
      <a:accent1>
        <a:srgbClr val="FEE600"/>
      </a:accent1>
      <a:accent2>
        <a:srgbClr val="29476B"/>
      </a:accent2>
      <a:accent3>
        <a:srgbClr val="1C5D67"/>
      </a:accent3>
      <a:accent4>
        <a:srgbClr val="588E97"/>
      </a:accent4>
      <a:accent5>
        <a:srgbClr val="5E6DB8"/>
      </a:accent5>
      <a:accent6>
        <a:srgbClr val="A5BECF"/>
      </a:accent6>
      <a:hlink>
        <a:srgbClr val="0093FF"/>
      </a:hlink>
      <a:folHlink>
        <a:srgbClr val="0093FF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sz="14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bg1">
              <a:lumMod val="85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vert="horz" wrap="square" lIns="0" tIns="45720" rIns="91440" bIns="45720" rtlCol="0">
        <a:spAutoFit/>
      </a:bodyPr>
      <a:lstStyle>
        <a:defPPr algn="l">
          <a:defRPr dirty="0" smtClean="0"/>
        </a:defPPr>
      </a:lstStyle>
    </a:txDef>
  </a:objectDefaults>
  <a:extraClrSchemeLst/>
  <a:custClrLst>
    <a:custClr name="181C2B">
      <a:srgbClr val="181C2B"/>
    </a:custClr>
    <a:custClr name="36414D">
      <a:srgbClr val="36414D"/>
    </a:custClr>
    <a:custClr name="283A3D">
      <a:srgbClr val="283A3D"/>
    </a:custClr>
    <a:custClr name="536070">
      <a:srgbClr val="536070"/>
    </a:custClr>
    <a:custClr name="4D6067">
      <a:srgbClr val="4D6067"/>
    </a:custClr>
    <a:custClr name="304245">
      <a:srgbClr val="304245"/>
    </a:custClr>
    <a:custClr name="3A3D46">
      <a:srgbClr val="3A3D46"/>
    </a:custClr>
    <a:custClr name="35B37E">
      <a:srgbClr val="35B37E"/>
    </a:custClr>
    <a:custClr name="E61E33">
      <a:srgbClr val="E61E33"/>
    </a:custClr>
  </a:custClrLst>
  <a:extLst>
    <a:ext uri="{05A4C25C-085E-4340-85A3-A5531E510DB2}">
      <thm15:themeFamily xmlns:thm15="http://schemas.microsoft.com/office/thememl/2012/main" name="Райффайзенбанк КИБ" id="{3B0856CF-9915-4F9C-A885-67595632A8A4}" vid="{68230C01-72B7-4D55-93FF-5FD1092C36F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Райффайзенбанк КИБ</Template>
  <TotalTime>13118</TotalTime>
  <Words>3280</Words>
  <Application>Microsoft Macintosh PowerPoint</Application>
  <PresentationFormat>Widescreen</PresentationFormat>
  <Paragraphs>590</Paragraphs>
  <Slides>110</Slides>
  <Notes>85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110</vt:i4>
      </vt:variant>
    </vt:vector>
  </HeadingPairs>
  <TitlesOfParts>
    <vt:vector size="114" baseType="lpstr">
      <vt:lpstr>Arial</vt:lpstr>
      <vt:lpstr>Consolas</vt:lpstr>
      <vt:lpstr>Wingdings</vt:lpstr>
      <vt:lpstr>Райффайзенбанк КИБ</vt:lpstr>
      <vt:lpstr>Современный CI/CD пайплайн для python микросервисов</vt:lpstr>
      <vt:lpstr>Денис Аникин</vt:lpstr>
      <vt:lpstr>Денис Аникин</vt:lpstr>
      <vt:lpstr>Денис Аникин</vt:lpstr>
      <vt:lpstr>Денис Аникин</vt:lpstr>
      <vt:lpstr>Цели рассказа</vt:lpstr>
      <vt:lpstr>Цели рассказа</vt:lpstr>
      <vt:lpstr>Цели рассказа</vt:lpstr>
      <vt:lpstr>PowerPoint Presentation</vt:lpstr>
      <vt:lpstr>PowerPoint Presentation</vt:lpstr>
      <vt:lpstr>Термины</vt:lpstr>
      <vt:lpstr>Термины</vt:lpstr>
      <vt:lpstr>PowerPoint Presentation</vt:lpstr>
      <vt:lpstr>Термины</vt:lpstr>
      <vt:lpstr>Термины</vt:lpstr>
      <vt:lpstr>Термины</vt:lpstr>
      <vt:lpstr>Термины</vt:lpstr>
      <vt:lpstr>Термины</vt:lpstr>
      <vt:lpstr>Термины</vt:lpstr>
      <vt:lpstr>TBD</vt:lpstr>
      <vt:lpstr>TBD</vt:lpstr>
      <vt:lpstr>TBD</vt:lpstr>
      <vt:lpstr>TBD</vt:lpstr>
      <vt:lpstr>Термины</vt:lpstr>
      <vt:lpstr>Термины</vt:lpstr>
      <vt:lpstr>Из чего состоит приемлимый пайплайн?</vt:lpstr>
      <vt:lpstr>Из чего состоит приемлимый пайплайн?</vt:lpstr>
      <vt:lpstr>Из чего состоит приемлимый пайплайн?</vt:lpstr>
      <vt:lpstr>Из чего состоит приемлимый пайплайн?</vt:lpstr>
      <vt:lpstr>Из чего состоит приемлимый пайплайн?</vt:lpstr>
      <vt:lpstr>А из чего состоит хороший пайплайн?</vt:lpstr>
      <vt:lpstr>А из чего состоит хороший пайплайн?</vt:lpstr>
      <vt:lpstr>Кратко об истории создания нашего пайплайна</vt:lpstr>
      <vt:lpstr>2019 год</vt:lpstr>
      <vt:lpstr>PowerPoint Presentation</vt:lpstr>
      <vt:lpstr>PowerPoint Presentation</vt:lpstr>
      <vt:lpstr>2020 год</vt:lpstr>
      <vt:lpstr>О двойной докеризации</vt:lpstr>
      <vt:lpstr>PowerPoint Presentation</vt:lpstr>
      <vt:lpstr>О «двойной докеризации»</vt:lpstr>
      <vt:lpstr>А что тут не так?</vt:lpstr>
      <vt:lpstr>А что тут не так?</vt:lpstr>
      <vt:lpstr>Что делаю я в пайплайне?</vt:lpstr>
      <vt:lpstr>В чём помогает «двойная» докеризация?</vt:lpstr>
      <vt:lpstr>В чём помогает «двойная» докеризация?</vt:lpstr>
      <vt:lpstr>В чём помогает «двойная» докеризация?</vt:lpstr>
      <vt:lpstr>Есть проблемы</vt:lpstr>
      <vt:lpstr>Есть проблемы</vt:lpstr>
      <vt:lpstr>Есть проблемы</vt:lpstr>
      <vt:lpstr>Есть проблемы</vt:lpstr>
      <vt:lpstr>Наконец уже к пайплайну!</vt:lpstr>
      <vt:lpstr>Примеры к презентации, код</vt:lpstr>
      <vt:lpstr>Ключевые особенности</vt:lpstr>
      <vt:lpstr>Ключевые особенности</vt:lpstr>
      <vt:lpstr>Ключевые особенности</vt:lpstr>
      <vt:lpstr>Ключевые особенности</vt:lpstr>
      <vt:lpstr>Ключевые особенности</vt:lpstr>
      <vt:lpstr>PowerPoint Presentation</vt:lpstr>
      <vt:lpstr>Лейаут: центральный репозиторий</vt:lpstr>
      <vt:lpstr>Лейаут: репозиторий сервиса</vt:lpstr>
      <vt:lpstr>Вот теперь точно пайплайн</vt:lpstr>
      <vt:lpstr>PowerPoint Presentation</vt:lpstr>
      <vt:lpstr>Шаг 1</vt:lpstr>
      <vt:lpstr>Шаг 1</vt:lpstr>
      <vt:lpstr>Шаг 2</vt:lpstr>
      <vt:lpstr>Примечание</vt:lpstr>
      <vt:lpstr>Шаг 2: как генерируются теги</vt:lpstr>
      <vt:lpstr>Шаг 2: кладем в образ мета-инфо</vt:lpstr>
      <vt:lpstr>Шаг 3: готовим окружение</vt:lpstr>
      <vt:lpstr>Шаг 3: pylint</vt:lpstr>
      <vt:lpstr>Шаг 3: mypy</vt:lpstr>
      <vt:lpstr>Шаг 3: остальное</vt:lpstr>
      <vt:lpstr>Шаг 3</vt:lpstr>
      <vt:lpstr>Шаг 3</vt:lpstr>
      <vt:lpstr>Шаг 3</vt:lpstr>
      <vt:lpstr>Шаг 3</vt:lpstr>
      <vt:lpstr>Шаг 3</vt:lpstr>
      <vt:lpstr>Шаг 3: за рамками python</vt:lpstr>
      <vt:lpstr>PowerPoint Presentation</vt:lpstr>
      <vt:lpstr>Шаг 4</vt:lpstr>
      <vt:lpstr>Шаг 4</vt:lpstr>
      <vt:lpstr>Шаг 4</vt:lpstr>
      <vt:lpstr>Шаг 4</vt:lpstr>
      <vt:lpstr>Шаг 5</vt:lpstr>
      <vt:lpstr>Шаг 5</vt:lpstr>
      <vt:lpstr>Шаг 5</vt:lpstr>
      <vt:lpstr>Шаг 5</vt:lpstr>
      <vt:lpstr>Шаг 5</vt:lpstr>
      <vt:lpstr>Шаг 5</vt:lpstr>
      <vt:lpstr>Шаг 6</vt:lpstr>
      <vt:lpstr>А что с CD?</vt:lpstr>
      <vt:lpstr>Автоверсионирование</vt:lpstr>
      <vt:lpstr>Автоверсионирование</vt:lpstr>
      <vt:lpstr>Автоверсионирование</vt:lpstr>
      <vt:lpstr>PowerPoint Presentation</vt:lpstr>
      <vt:lpstr>Автоверсионирование</vt:lpstr>
      <vt:lpstr>Автоверсионирование</vt:lpstr>
      <vt:lpstr>Автоверсионирование</vt:lpstr>
      <vt:lpstr>И заканчивая</vt:lpstr>
      <vt:lpstr>И заканчивая</vt:lpstr>
      <vt:lpstr>И заканчивая</vt:lpstr>
      <vt:lpstr>PowerPoint Presentation</vt:lpstr>
      <vt:lpstr>Возвращаемся назад!</vt:lpstr>
      <vt:lpstr>Возвращаемся назад!</vt:lpstr>
      <vt:lpstr>Возвращаемся назад!</vt:lpstr>
      <vt:lpstr>Возвращаемся назад!</vt:lpstr>
      <vt:lpstr>Немного про deploy</vt:lpstr>
      <vt:lpstr>Немного про deploy</vt:lpstr>
      <vt:lpstr>Немного про deploy</vt:lpstr>
      <vt:lpstr>Спасибо!</vt:lpstr>
    </vt:vector>
  </TitlesOfParts>
  <Manager/>
  <Company>Raiffeisenbank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Raiffeisenbank CIB PowerPoint Template 1.0</dc:title>
  <dc:subject/>
  <dc:creator>Marketing CIB</dc:creator>
  <cp:keywords/>
  <dc:description/>
  <cp:lastModifiedBy>Denis Anikin</cp:lastModifiedBy>
  <cp:revision>1376</cp:revision>
  <dcterms:created xsi:type="dcterms:W3CDTF">2020-05-21T07:30:59Z</dcterms:created>
  <dcterms:modified xsi:type="dcterms:W3CDTF">2022-10-24T22:37:30Z</dcterms:modified>
  <cp:category/>
</cp:coreProperties>
</file>